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78" r:id="rId7"/>
    <p:sldId id="280" r:id="rId8"/>
    <p:sldId id="281" r:id="rId9"/>
    <p:sldId id="282" r:id="rId10"/>
    <p:sldId id="257" r:id="rId11"/>
    <p:sldId id="261" r:id="rId12"/>
    <p:sldId id="262" r:id="rId13"/>
    <p:sldId id="284" r:id="rId14"/>
    <p:sldId id="285" r:id="rId15"/>
    <p:sldId id="302" r:id="rId16"/>
    <p:sldId id="301" r:id="rId17"/>
    <p:sldId id="286" r:id="rId18"/>
    <p:sldId id="287" r:id="rId19"/>
    <p:sldId id="267" r:id="rId20"/>
    <p:sldId id="264" r:id="rId21"/>
    <p:sldId id="266" r:id="rId22"/>
    <p:sldId id="265" r:id="rId23"/>
    <p:sldId id="288" r:id="rId24"/>
    <p:sldId id="289" r:id="rId25"/>
    <p:sldId id="296" r:id="rId26"/>
    <p:sldId id="297" r:id="rId27"/>
    <p:sldId id="269" r:id="rId28"/>
    <p:sldId id="268" r:id="rId29"/>
    <p:sldId id="270" r:id="rId30"/>
    <p:sldId id="293" r:id="rId31"/>
    <p:sldId id="292" r:id="rId32"/>
    <p:sldId id="294" r:id="rId33"/>
    <p:sldId id="298" r:id="rId34"/>
    <p:sldId id="299" r:id="rId35"/>
    <p:sldId id="300" r:id="rId36"/>
    <p:sldId id="272" r:id="rId37"/>
    <p:sldId id="273" r:id="rId38"/>
    <p:sldId id="274" r:id="rId39"/>
    <p:sldId id="275" r:id="rId40"/>
    <p:sldId id="303" r:id="rId41"/>
    <p:sldId id="304" r:id="rId42"/>
    <p:sldId id="305" r:id="rId43"/>
    <p:sldId id="306" r:id="rId44"/>
    <p:sldId id="308" r:id="rId45"/>
    <p:sldId id="310" r:id="rId46"/>
    <p:sldId id="276" r:id="rId47"/>
    <p:sldId id="31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C1D"/>
    <a:srgbClr val="00B0F0"/>
    <a:srgbClr val="D434AA"/>
    <a:srgbClr val="FFFFFF"/>
    <a:srgbClr val="FFC000"/>
    <a:srgbClr val="000000"/>
    <a:srgbClr val="E890D1"/>
    <a:srgbClr val="C55408"/>
    <a:srgbClr val="4A882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Smith" userId="74f47db9b30915f3" providerId="LiveId" clId="{F74E279C-4DF2-0B48-8033-AD2490712796}"/>
    <pc:docChg chg="undo custSel modSld">
      <pc:chgData name="Cameron Smith" userId="74f47db9b30915f3" providerId="LiveId" clId="{F74E279C-4DF2-0B48-8033-AD2490712796}" dt="2022-11-23T17:25:37.607" v="446"/>
      <pc:docMkLst>
        <pc:docMk/>
      </pc:docMkLst>
      <pc:sldChg chg="addSp">
        <pc:chgData name="Cameron Smith" userId="74f47db9b30915f3" providerId="LiveId" clId="{F74E279C-4DF2-0B48-8033-AD2490712796}" dt="2022-11-13T14:00:17.114" v="98"/>
        <pc:sldMkLst>
          <pc:docMk/>
          <pc:sldMk cId="632234581" sldId="257"/>
        </pc:sldMkLst>
        <pc:inkChg chg="add">
          <ac:chgData name="Cameron Smith" userId="74f47db9b30915f3" providerId="LiveId" clId="{F74E279C-4DF2-0B48-8033-AD2490712796}" dt="2022-11-13T14:00:17.114" v="98"/>
          <ac:inkMkLst>
            <pc:docMk/>
            <pc:sldMk cId="632234581" sldId="257"/>
            <ac:inkMk id="2" creationId="{C3BCD4E6-6840-1C59-F986-06255AFD2667}"/>
          </ac:inkMkLst>
        </pc:inkChg>
      </pc:sldChg>
      <pc:sldChg chg="addSp delSp modSp">
        <pc:chgData name="Cameron Smith" userId="74f47db9b30915f3" providerId="LiveId" clId="{F74E279C-4DF2-0B48-8033-AD2490712796}" dt="2022-11-13T13:36:39.146" v="58"/>
        <pc:sldMkLst>
          <pc:docMk/>
          <pc:sldMk cId="3493594291" sldId="278"/>
        </pc:sldMkLst>
        <pc:inkChg chg="add">
          <ac:chgData name="Cameron Smith" userId="74f47db9b30915f3" providerId="LiveId" clId="{F74E279C-4DF2-0B48-8033-AD2490712796}" dt="2022-11-13T13:29:52.702" v="0"/>
          <ac:inkMkLst>
            <pc:docMk/>
            <pc:sldMk cId="3493594291" sldId="278"/>
            <ac:inkMk id="2" creationId="{B3D8D92F-463D-5F36-0286-3B5B8C3DBF58}"/>
          </ac:inkMkLst>
        </pc:inkChg>
        <pc:inkChg chg="add">
          <ac:chgData name="Cameron Smith" userId="74f47db9b30915f3" providerId="LiveId" clId="{F74E279C-4DF2-0B48-8033-AD2490712796}" dt="2022-11-13T13:29:56.404" v="1"/>
          <ac:inkMkLst>
            <pc:docMk/>
            <pc:sldMk cId="3493594291" sldId="278"/>
            <ac:inkMk id="16" creationId="{B351E048-3015-0474-010E-2166C2C08DA3}"/>
          </ac:inkMkLst>
        </pc:inkChg>
        <pc:inkChg chg="add">
          <ac:chgData name="Cameron Smith" userId="74f47db9b30915f3" providerId="LiveId" clId="{F74E279C-4DF2-0B48-8033-AD2490712796}" dt="2022-11-13T13:30:00.067" v="2"/>
          <ac:inkMkLst>
            <pc:docMk/>
            <pc:sldMk cId="3493594291" sldId="278"/>
            <ac:inkMk id="25" creationId="{E1EC832D-289F-CB89-A8F9-6F9E942A40E5}"/>
          </ac:inkMkLst>
        </pc:inkChg>
        <pc:inkChg chg="add del">
          <ac:chgData name="Cameron Smith" userId="74f47db9b30915f3" providerId="LiveId" clId="{F74E279C-4DF2-0B48-8033-AD2490712796}" dt="2022-11-13T13:31:57.394" v="13"/>
          <ac:inkMkLst>
            <pc:docMk/>
            <pc:sldMk cId="3493594291" sldId="278"/>
            <ac:inkMk id="29" creationId="{034EB2C8-8A3D-6CF7-55FC-A6E1575FE326}"/>
          </ac:inkMkLst>
        </pc:inkChg>
        <pc:inkChg chg="add del">
          <ac:chgData name="Cameron Smith" userId="74f47db9b30915f3" providerId="LiveId" clId="{F74E279C-4DF2-0B48-8033-AD2490712796}" dt="2022-11-13T13:31:14.122" v="7"/>
          <ac:inkMkLst>
            <pc:docMk/>
            <pc:sldMk cId="3493594291" sldId="278"/>
            <ac:inkMk id="29" creationId="{7F3C1CC2-06DD-0677-46B1-D49AD23E6A46}"/>
          </ac:inkMkLst>
        </pc:inkChg>
        <pc:inkChg chg="add">
          <ac:chgData name="Cameron Smith" userId="74f47db9b30915f3" providerId="LiveId" clId="{F74E279C-4DF2-0B48-8033-AD2490712796}" dt="2022-11-13T13:30:04.220" v="3"/>
          <ac:inkMkLst>
            <pc:docMk/>
            <pc:sldMk cId="3493594291" sldId="278"/>
            <ac:inkMk id="29" creationId="{A7CA4327-F17A-D8D1-CFDE-76EE3C37C214}"/>
          </ac:inkMkLst>
        </pc:inkChg>
        <pc:inkChg chg="add">
          <ac:chgData name="Cameron Smith" userId="74f47db9b30915f3" providerId="LiveId" clId="{F74E279C-4DF2-0B48-8033-AD2490712796}" dt="2022-11-13T13:32:03.025" v="14"/>
          <ac:inkMkLst>
            <pc:docMk/>
            <pc:sldMk cId="3493594291" sldId="278"/>
            <ac:inkMk id="30" creationId="{5D8DF399-0B94-58A6-1FF3-2985F3A77B73}"/>
          </ac:inkMkLst>
        </pc:inkChg>
        <pc:inkChg chg="add">
          <ac:chgData name="Cameron Smith" userId="74f47db9b30915f3" providerId="LiveId" clId="{F74E279C-4DF2-0B48-8033-AD2490712796}" dt="2022-11-13T13:30:10.370" v="4"/>
          <ac:inkMkLst>
            <pc:docMk/>
            <pc:sldMk cId="3493594291" sldId="278"/>
            <ac:inkMk id="30" creationId="{781E7CB2-6521-AE23-B06C-E2242479F9FC}"/>
          </ac:inkMkLst>
        </pc:inkChg>
        <pc:inkChg chg="add del">
          <ac:chgData name="Cameron Smith" userId="74f47db9b30915f3" providerId="LiveId" clId="{F74E279C-4DF2-0B48-8033-AD2490712796}" dt="2022-11-13T13:31:14.122" v="7"/>
          <ac:inkMkLst>
            <pc:docMk/>
            <pc:sldMk cId="3493594291" sldId="278"/>
            <ac:inkMk id="30" creationId="{CA82FE09-1B68-33FB-0672-3D6FA69E7CE7}"/>
          </ac:inkMkLst>
        </pc:inkChg>
        <pc:inkChg chg="add del">
          <ac:chgData name="Cameron Smith" userId="74f47db9b30915f3" providerId="LiveId" clId="{F74E279C-4DF2-0B48-8033-AD2490712796}" dt="2022-11-13T13:33:57.330" v="19"/>
          <ac:inkMkLst>
            <pc:docMk/>
            <pc:sldMk cId="3493594291" sldId="278"/>
            <ac:inkMk id="33" creationId="{67D6EDE3-88E6-E913-4C9A-F7152BA4589E}"/>
          </ac:inkMkLst>
        </pc:inkChg>
        <pc:inkChg chg="add del reco">
          <ac:chgData name="Cameron Smith" userId="74f47db9b30915f3" providerId="LiveId" clId="{F74E279C-4DF2-0B48-8033-AD2490712796}" dt="2022-11-13T13:31:37.517" v="10"/>
          <ac:inkMkLst>
            <pc:docMk/>
            <pc:sldMk cId="3493594291" sldId="278"/>
            <ac:inkMk id="33" creationId="{7744BABD-528F-3E77-ABFB-28F77099BB2C}"/>
          </ac:inkMkLst>
        </pc:inkChg>
        <pc:inkChg chg="add del">
          <ac:chgData name="Cameron Smith" userId="74f47db9b30915f3" providerId="LiveId" clId="{F74E279C-4DF2-0B48-8033-AD2490712796}" dt="2022-11-13T13:33:57.330" v="19"/>
          <ac:inkMkLst>
            <pc:docMk/>
            <pc:sldMk cId="3493594291" sldId="278"/>
            <ac:inkMk id="34" creationId="{84F0E203-9F81-B178-1DE0-D0015D924CF1}"/>
          </ac:inkMkLst>
        </pc:inkChg>
        <pc:inkChg chg="add del">
          <ac:chgData name="Cameron Smith" userId="74f47db9b30915f3" providerId="LiveId" clId="{F74E279C-4DF2-0B48-8033-AD2490712796}" dt="2022-11-13T13:31:37.512" v="9"/>
          <ac:inkMkLst>
            <pc:docMk/>
            <pc:sldMk cId="3493594291" sldId="278"/>
            <ac:inkMk id="34" creationId="{F47AAE63-AC47-577F-D56B-0324E1975CC8}"/>
          </ac:inkMkLst>
        </pc:inkChg>
        <pc:inkChg chg="add">
          <ac:chgData name="Cameron Smith" userId="74f47db9b30915f3" providerId="LiveId" clId="{F74E279C-4DF2-0B48-8033-AD2490712796}" dt="2022-11-13T13:31:44.222" v="11"/>
          <ac:inkMkLst>
            <pc:docMk/>
            <pc:sldMk cId="3493594291" sldId="278"/>
            <ac:inkMk id="43" creationId="{2CD71C2D-D369-742F-CB01-1C863828438C}"/>
          </ac:inkMkLst>
        </pc:inkChg>
        <pc:inkChg chg="add del">
          <ac:chgData name="Cameron Smith" userId="74f47db9b30915f3" providerId="LiveId" clId="{F74E279C-4DF2-0B48-8033-AD2490712796}" dt="2022-11-13T13:33:57.330" v="19"/>
          <ac:inkMkLst>
            <pc:docMk/>
            <pc:sldMk cId="3493594291" sldId="278"/>
            <ac:inkMk id="43" creationId="{6FBF659B-8484-E86E-1338-CE618321D4E3}"/>
          </ac:inkMkLst>
        </pc:inkChg>
        <pc:inkChg chg="add del">
          <ac:chgData name="Cameron Smith" userId="74f47db9b30915f3" providerId="LiveId" clId="{F74E279C-4DF2-0B48-8033-AD2490712796}" dt="2022-11-13T13:33:57.330" v="19"/>
          <ac:inkMkLst>
            <pc:docMk/>
            <pc:sldMk cId="3493594291" sldId="278"/>
            <ac:inkMk id="44" creationId="{C879E080-AB3C-56D5-F97A-43A7BE96707C}"/>
          </ac:inkMkLst>
        </pc:inkChg>
        <pc:inkChg chg="add mod reco modStrokes">
          <ac:chgData name="Cameron Smith" userId="74f47db9b30915f3" providerId="LiveId" clId="{F74E279C-4DF2-0B48-8033-AD2490712796}" dt="2022-11-13T13:34:28.252" v="20"/>
          <ac:inkMkLst>
            <pc:docMk/>
            <pc:sldMk cId="3493594291" sldId="278"/>
            <ac:inkMk id="45" creationId="{A59B1F37-A4C3-4665-646A-46031EA8EBD3}"/>
          </ac:inkMkLst>
        </pc:inkChg>
        <pc:inkChg chg="add del">
          <ac:chgData name="Cameron Smith" userId="74f47db9b30915f3" providerId="LiveId" clId="{F74E279C-4DF2-0B48-8033-AD2490712796}" dt="2022-11-13T13:34:38.359" v="23"/>
          <ac:inkMkLst>
            <pc:docMk/>
            <pc:sldMk cId="3493594291" sldId="278"/>
            <ac:inkMk id="46" creationId="{A2437A35-4FAF-AC3C-20CA-892FAFB591DA}"/>
          </ac:inkMkLst>
        </pc:inkChg>
        <pc:inkChg chg="add del">
          <ac:chgData name="Cameron Smith" userId="74f47db9b30915f3" providerId="LiveId" clId="{F74E279C-4DF2-0B48-8033-AD2490712796}" dt="2022-11-13T13:34:38.359" v="23"/>
          <ac:inkMkLst>
            <pc:docMk/>
            <pc:sldMk cId="3493594291" sldId="278"/>
            <ac:inkMk id="47" creationId="{A8E7E6A1-7BEE-D7C3-83D3-B4C0C7115987}"/>
          </ac:inkMkLst>
        </pc:inkChg>
        <pc:inkChg chg="add reco">
          <ac:chgData name="Cameron Smith" userId="74f47db9b30915f3" providerId="LiveId" clId="{F74E279C-4DF2-0B48-8033-AD2490712796}" dt="2022-11-13T13:34:38.359" v="23"/>
          <ac:inkMkLst>
            <pc:docMk/>
            <pc:sldMk cId="3493594291" sldId="278"/>
            <ac:inkMk id="48" creationId="{889EE790-D5AA-9173-C162-03466293DCFA}"/>
          </ac:inkMkLst>
        </pc:inkChg>
        <pc:inkChg chg="add del">
          <ac:chgData name="Cameron Smith" userId="74f47db9b30915f3" providerId="LiveId" clId="{F74E279C-4DF2-0B48-8033-AD2490712796}" dt="2022-11-13T13:35:00.655" v="27"/>
          <ac:inkMkLst>
            <pc:docMk/>
            <pc:sldMk cId="3493594291" sldId="278"/>
            <ac:inkMk id="49" creationId="{0DD966A9-BCA5-7D7D-6A7E-5DCA9E7F6747}"/>
          </ac:inkMkLst>
        </pc:inkChg>
        <pc:inkChg chg="add del">
          <ac:chgData name="Cameron Smith" userId="74f47db9b30915f3" providerId="LiveId" clId="{F74E279C-4DF2-0B48-8033-AD2490712796}" dt="2022-11-13T13:35:00.655" v="27"/>
          <ac:inkMkLst>
            <pc:docMk/>
            <pc:sldMk cId="3493594291" sldId="278"/>
            <ac:inkMk id="50" creationId="{FF20BDC7-E0D5-BBF5-7A23-7E6306411DC2}"/>
          </ac:inkMkLst>
        </pc:inkChg>
        <pc:inkChg chg="add del">
          <ac:chgData name="Cameron Smith" userId="74f47db9b30915f3" providerId="LiveId" clId="{F74E279C-4DF2-0B48-8033-AD2490712796}" dt="2022-11-13T13:35:00.655" v="27"/>
          <ac:inkMkLst>
            <pc:docMk/>
            <pc:sldMk cId="3493594291" sldId="278"/>
            <ac:inkMk id="51" creationId="{B2441464-07C7-147C-6C3E-71B91A6D2E7C}"/>
          </ac:inkMkLst>
        </pc:inkChg>
        <pc:inkChg chg="add reco">
          <ac:chgData name="Cameron Smith" userId="74f47db9b30915f3" providerId="LiveId" clId="{F74E279C-4DF2-0B48-8033-AD2490712796}" dt="2022-11-13T13:35:00.655" v="27"/>
          <ac:inkMkLst>
            <pc:docMk/>
            <pc:sldMk cId="3493594291" sldId="278"/>
            <ac:inkMk id="52" creationId="{83648888-1F7C-1922-423F-EF76E751F73D}"/>
          </ac:inkMkLst>
        </pc:inkChg>
        <pc:inkChg chg="add">
          <ac:chgData name="Cameron Smith" userId="74f47db9b30915f3" providerId="LiveId" clId="{F74E279C-4DF2-0B48-8033-AD2490712796}" dt="2022-11-13T13:35:00.666" v="28"/>
          <ac:inkMkLst>
            <pc:docMk/>
            <pc:sldMk cId="3493594291" sldId="278"/>
            <ac:inkMk id="53" creationId="{F4AE602C-F424-9A95-508A-7EBA9B8AB9C3}"/>
          </ac:inkMkLst>
        </pc:inkChg>
        <pc:inkChg chg="add del">
          <ac:chgData name="Cameron Smith" userId="74f47db9b30915f3" providerId="LiveId" clId="{F74E279C-4DF2-0B48-8033-AD2490712796}" dt="2022-11-13T13:35:02.360" v="31"/>
          <ac:inkMkLst>
            <pc:docMk/>
            <pc:sldMk cId="3493594291" sldId="278"/>
            <ac:inkMk id="54" creationId="{994FAC0E-E0C6-C89A-0B19-0C38BB0C2E0F}"/>
          </ac:inkMkLst>
        </pc:inkChg>
        <pc:inkChg chg="add del">
          <ac:chgData name="Cameron Smith" userId="74f47db9b30915f3" providerId="LiveId" clId="{F74E279C-4DF2-0B48-8033-AD2490712796}" dt="2022-11-13T13:35:02.360" v="31"/>
          <ac:inkMkLst>
            <pc:docMk/>
            <pc:sldMk cId="3493594291" sldId="278"/>
            <ac:inkMk id="55" creationId="{C002E92B-AEA2-BE2E-4D6A-2EC1BD930C12}"/>
          </ac:inkMkLst>
        </pc:inkChg>
        <pc:inkChg chg="add reco">
          <ac:chgData name="Cameron Smith" userId="74f47db9b30915f3" providerId="LiveId" clId="{F74E279C-4DF2-0B48-8033-AD2490712796}" dt="2022-11-13T13:35:02.360" v="31"/>
          <ac:inkMkLst>
            <pc:docMk/>
            <pc:sldMk cId="3493594291" sldId="278"/>
            <ac:inkMk id="56" creationId="{29E7B9ED-597A-7687-6A53-9C176C6CE46A}"/>
          </ac:inkMkLst>
        </pc:inkChg>
        <pc:inkChg chg="add del">
          <ac:chgData name="Cameron Smith" userId="74f47db9b30915f3" providerId="LiveId" clId="{F74E279C-4DF2-0B48-8033-AD2490712796}" dt="2022-11-13T13:35:05.812" v="34"/>
          <ac:inkMkLst>
            <pc:docMk/>
            <pc:sldMk cId="3493594291" sldId="278"/>
            <ac:inkMk id="57" creationId="{6BBDDB95-C1CF-5416-E3DA-7312EBA134E1}"/>
          </ac:inkMkLst>
        </pc:inkChg>
        <pc:inkChg chg="add del">
          <ac:chgData name="Cameron Smith" userId="74f47db9b30915f3" providerId="LiveId" clId="{F74E279C-4DF2-0B48-8033-AD2490712796}" dt="2022-11-13T13:35:05.812" v="34"/>
          <ac:inkMkLst>
            <pc:docMk/>
            <pc:sldMk cId="3493594291" sldId="278"/>
            <ac:inkMk id="58" creationId="{9DE2CD55-A56A-2C2B-3731-EF9F29BEF7FF}"/>
          </ac:inkMkLst>
        </pc:inkChg>
        <pc:inkChg chg="add mod reco modStrokes">
          <ac:chgData name="Cameron Smith" userId="74f47db9b30915f3" providerId="LiveId" clId="{F74E279C-4DF2-0B48-8033-AD2490712796}" dt="2022-11-13T13:35:06.514" v="35"/>
          <ac:inkMkLst>
            <pc:docMk/>
            <pc:sldMk cId="3493594291" sldId="278"/>
            <ac:inkMk id="59" creationId="{702A0423-A0EF-704E-0DC4-B84DAB4DC680}"/>
          </ac:inkMkLst>
        </pc:inkChg>
        <pc:inkChg chg="add del">
          <ac:chgData name="Cameron Smith" userId="74f47db9b30915f3" providerId="LiveId" clId="{F74E279C-4DF2-0B48-8033-AD2490712796}" dt="2022-11-13T13:35:09.006" v="38"/>
          <ac:inkMkLst>
            <pc:docMk/>
            <pc:sldMk cId="3493594291" sldId="278"/>
            <ac:inkMk id="60" creationId="{7B092DEF-A9B5-CB5D-3E89-E16F31958CA7}"/>
          </ac:inkMkLst>
        </pc:inkChg>
        <pc:inkChg chg="add del">
          <ac:chgData name="Cameron Smith" userId="74f47db9b30915f3" providerId="LiveId" clId="{F74E279C-4DF2-0B48-8033-AD2490712796}" dt="2022-11-13T13:35:09.006" v="38"/>
          <ac:inkMkLst>
            <pc:docMk/>
            <pc:sldMk cId="3493594291" sldId="278"/>
            <ac:inkMk id="61" creationId="{0C29255F-4BE5-36A6-A5D7-21A4E1DE8CE0}"/>
          </ac:inkMkLst>
        </pc:inkChg>
        <pc:inkChg chg="add reco">
          <ac:chgData name="Cameron Smith" userId="74f47db9b30915f3" providerId="LiveId" clId="{F74E279C-4DF2-0B48-8033-AD2490712796}" dt="2022-11-13T13:35:09.006" v="38"/>
          <ac:inkMkLst>
            <pc:docMk/>
            <pc:sldMk cId="3493594291" sldId="278"/>
            <ac:inkMk id="62" creationId="{31AD8A0A-A844-D465-59DF-3A8D3CFDDA6C}"/>
          </ac:inkMkLst>
        </pc:inkChg>
        <pc:inkChg chg="add">
          <ac:chgData name="Cameron Smith" userId="74f47db9b30915f3" providerId="LiveId" clId="{F74E279C-4DF2-0B48-8033-AD2490712796}" dt="2022-11-13T13:35:09.011" v="39"/>
          <ac:inkMkLst>
            <pc:docMk/>
            <pc:sldMk cId="3493594291" sldId="278"/>
            <ac:inkMk id="63" creationId="{8F9663CD-F583-25C8-16FC-F5102C8F7E8E}"/>
          </ac:inkMkLst>
        </pc:inkChg>
        <pc:inkChg chg="add">
          <ac:chgData name="Cameron Smith" userId="74f47db9b30915f3" providerId="LiveId" clId="{F74E279C-4DF2-0B48-8033-AD2490712796}" dt="2022-11-13T13:35:09.555" v="40"/>
          <ac:inkMkLst>
            <pc:docMk/>
            <pc:sldMk cId="3493594291" sldId="278"/>
            <ac:inkMk id="64" creationId="{801038E1-FC1B-1C97-75C8-240A9BAD6395}"/>
          </ac:inkMkLst>
        </pc:inkChg>
        <pc:inkChg chg="add del">
          <ac:chgData name="Cameron Smith" userId="74f47db9b30915f3" providerId="LiveId" clId="{F74E279C-4DF2-0B48-8033-AD2490712796}" dt="2022-11-13T13:36:30.653" v="46"/>
          <ac:inkMkLst>
            <pc:docMk/>
            <pc:sldMk cId="3493594291" sldId="278"/>
            <ac:inkMk id="65" creationId="{B5A4CE9B-0908-C2AD-36D6-818CCA2ACA48}"/>
          </ac:inkMkLst>
        </pc:inkChg>
        <pc:inkChg chg="add del">
          <ac:chgData name="Cameron Smith" userId="74f47db9b30915f3" providerId="LiveId" clId="{F74E279C-4DF2-0B48-8033-AD2490712796}" dt="2022-11-13T13:36:30.653" v="46"/>
          <ac:inkMkLst>
            <pc:docMk/>
            <pc:sldMk cId="3493594291" sldId="278"/>
            <ac:inkMk id="66" creationId="{A377F05C-27B7-2C0D-839E-2E13F8F95228}"/>
          </ac:inkMkLst>
        </pc:inkChg>
        <pc:inkChg chg="add del">
          <ac:chgData name="Cameron Smith" userId="74f47db9b30915f3" providerId="LiveId" clId="{F74E279C-4DF2-0B48-8033-AD2490712796}" dt="2022-11-13T13:36:30.653" v="46"/>
          <ac:inkMkLst>
            <pc:docMk/>
            <pc:sldMk cId="3493594291" sldId="278"/>
            <ac:inkMk id="67" creationId="{342ABC50-CF89-951C-3EA8-11B069B896B8}"/>
          </ac:inkMkLst>
        </pc:inkChg>
        <pc:inkChg chg="add del">
          <ac:chgData name="Cameron Smith" userId="74f47db9b30915f3" providerId="LiveId" clId="{F74E279C-4DF2-0B48-8033-AD2490712796}" dt="2022-11-13T13:36:30.653" v="46"/>
          <ac:inkMkLst>
            <pc:docMk/>
            <pc:sldMk cId="3493594291" sldId="278"/>
            <ac:inkMk id="68" creationId="{0BC54A3A-AD86-99A6-A063-D10165AF5FBF}"/>
          </ac:inkMkLst>
        </pc:inkChg>
        <pc:inkChg chg="add del">
          <ac:chgData name="Cameron Smith" userId="74f47db9b30915f3" providerId="LiveId" clId="{F74E279C-4DF2-0B48-8033-AD2490712796}" dt="2022-11-13T13:36:31.170" v="48"/>
          <ac:inkMkLst>
            <pc:docMk/>
            <pc:sldMk cId="3493594291" sldId="278"/>
            <ac:inkMk id="69" creationId="{9151801C-C3C7-7A6F-2BE5-F3C4159AABCC}"/>
          </ac:inkMkLst>
        </pc:inkChg>
        <pc:inkChg chg="add mod reco modStrokes">
          <ac:chgData name="Cameron Smith" userId="74f47db9b30915f3" providerId="LiveId" clId="{F74E279C-4DF2-0B48-8033-AD2490712796}" dt="2022-11-13T13:36:33.268" v="49"/>
          <ac:inkMkLst>
            <pc:docMk/>
            <pc:sldMk cId="3493594291" sldId="278"/>
            <ac:inkMk id="70" creationId="{87BA0853-44EE-F33C-BE64-F4C6F619D696}"/>
          </ac:inkMkLst>
        </pc:inkChg>
        <pc:inkChg chg="add del">
          <ac:chgData name="Cameron Smith" userId="74f47db9b30915f3" providerId="LiveId" clId="{F74E279C-4DF2-0B48-8033-AD2490712796}" dt="2022-11-13T13:36:31.170" v="48"/>
          <ac:inkMkLst>
            <pc:docMk/>
            <pc:sldMk cId="3493594291" sldId="278"/>
            <ac:inkMk id="71" creationId="{3E1C8E35-3272-9ED2-D656-68100396C7BC}"/>
          </ac:inkMkLst>
        </pc:inkChg>
        <pc:inkChg chg="add del reco">
          <ac:chgData name="Cameron Smith" userId="74f47db9b30915f3" providerId="LiveId" clId="{F74E279C-4DF2-0B48-8033-AD2490712796}" dt="2022-11-13T13:36:33.271" v="50"/>
          <ac:inkMkLst>
            <pc:docMk/>
            <pc:sldMk cId="3493594291" sldId="278"/>
            <ac:inkMk id="72" creationId="{49FA40B1-5EF2-EE50-8D01-E1E80F149438}"/>
          </ac:inkMkLst>
        </pc:inkChg>
        <pc:inkChg chg="add del">
          <ac:chgData name="Cameron Smith" userId="74f47db9b30915f3" providerId="LiveId" clId="{F74E279C-4DF2-0B48-8033-AD2490712796}" dt="2022-11-13T13:36:36.242" v="53"/>
          <ac:inkMkLst>
            <pc:docMk/>
            <pc:sldMk cId="3493594291" sldId="278"/>
            <ac:inkMk id="73" creationId="{74C19A89-BDC2-F3B1-A40C-61E8AF1EF66D}"/>
          </ac:inkMkLst>
        </pc:inkChg>
        <pc:inkChg chg="add del">
          <ac:chgData name="Cameron Smith" userId="74f47db9b30915f3" providerId="LiveId" clId="{F74E279C-4DF2-0B48-8033-AD2490712796}" dt="2022-11-13T13:36:36.242" v="53"/>
          <ac:inkMkLst>
            <pc:docMk/>
            <pc:sldMk cId="3493594291" sldId="278"/>
            <ac:inkMk id="74" creationId="{A2C7420E-EB07-E7BA-DECB-5A2B6BBCAB8A}"/>
          </ac:inkMkLst>
        </pc:inkChg>
        <pc:inkChg chg="add reco">
          <ac:chgData name="Cameron Smith" userId="74f47db9b30915f3" providerId="LiveId" clId="{F74E279C-4DF2-0B48-8033-AD2490712796}" dt="2022-11-13T13:36:36.242" v="53"/>
          <ac:inkMkLst>
            <pc:docMk/>
            <pc:sldMk cId="3493594291" sldId="278"/>
            <ac:inkMk id="75" creationId="{58F8320B-F7C4-226F-C8A6-5A673761E2B7}"/>
          </ac:inkMkLst>
        </pc:inkChg>
        <pc:inkChg chg="add">
          <ac:chgData name="Cameron Smith" userId="74f47db9b30915f3" providerId="LiveId" clId="{F74E279C-4DF2-0B48-8033-AD2490712796}" dt="2022-11-13T13:36:36.252" v="54"/>
          <ac:inkMkLst>
            <pc:docMk/>
            <pc:sldMk cId="3493594291" sldId="278"/>
            <ac:inkMk id="76" creationId="{53CA811F-5BD1-1673-F5B8-4E646C68D608}"/>
          </ac:inkMkLst>
        </pc:inkChg>
        <pc:inkChg chg="add del">
          <ac:chgData name="Cameron Smith" userId="74f47db9b30915f3" providerId="LiveId" clId="{F74E279C-4DF2-0B48-8033-AD2490712796}" dt="2022-11-13T13:36:39.136" v="57"/>
          <ac:inkMkLst>
            <pc:docMk/>
            <pc:sldMk cId="3493594291" sldId="278"/>
            <ac:inkMk id="77" creationId="{AEC9390A-CB2C-C573-1472-288029732836}"/>
          </ac:inkMkLst>
        </pc:inkChg>
        <pc:inkChg chg="add del">
          <ac:chgData name="Cameron Smith" userId="74f47db9b30915f3" providerId="LiveId" clId="{F74E279C-4DF2-0B48-8033-AD2490712796}" dt="2022-11-13T13:36:39.136" v="57"/>
          <ac:inkMkLst>
            <pc:docMk/>
            <pc:sldMk cId="3493594291" sldId="278"/>
            <ac:inkMk id="78" creationId="{96358746-D1A0-0890-A628-7A020BE3DD79}"/>
          </ac:inkMkLst>
        </pc:inkChg>
        <pc:inkChg chg="add reco">
          <ac:chgData name="Cameron Smith" userId="74f47db9b30915f3" providerId="LiveId" clId="{F74E279C-4DF2-0B48-8033-AD2490712796}" dt="2022-11-13T13:36:39.136" v="57"/>
          <ac:inkMkLst>
            <pc:docMk/>
            <pc:sldMk cId="3493594291" sldId="278"/>
            <ac:inkMk id="79" creationId="{53F1181C-5EA5-7673-7DEB-57D3DEB6ED29}"/>
          </ac:inkMkLst>
        </pc:inkChg>
        <pc:inkChg chg="add">
          <ac:chgData name="Cameron Smith" userId="74f47db9b30915f3" providerId="LiveId" clId="{F74E279C-4DF2-0B48-8033-AD2490712796}" dt="2022-11-13T13:36:39.146" v="58"/>
          <ac:inkMkLst>
            <pc:docMk/>
            <pc:sldMk cId="3493594291" sldId="278"/>
            <ac:inkMk id="80" creationId="{A88DC190-A188-C730-A707-51294276C654}"/>
          </ac:inkMkLst>
        </pc:inkChg>
      </pc:sldChg>
      <pc:sldChg chg="addSp delSp">
        <pc:chgData name="Cameron Smith" userId="74f47db9b30915f3" providerId="LiveId" clId="{F74E279C-4DF2-0B48-8033-AD2490712796}" dt="2022-11-13T14:18:33.540" v="179"/>
        <pc:sldMkLst>
          <pc:docMk/>
          <pc:sldMk cId="1723331543" sldId="279"/>
        </pc:sldMkLst>
        <pc:inkChg chg="add del">
          <ac:chgData name="Cameron Smith" userId="74f47db9b30915f3" providerId="LiveId" clId="{F74E279C-4DF2-0B48-8033-AD2490712796}" dt="2022-11-13T14:17:27.626" v="156"/>
          <ac:inkMkLst>
            <pc:docMk/>
            <pc:sldMk cId="1723331543" sldId="279"/>
            <ac:inkMk id="2" creationId="{1DF72A05-C8AB-B601-F9D1-F8C939F856E4}"/>
          </ac:inkMkLst>
        </pc:inkChg>
        <pc:inkChg chg="add del">
          <ac:chgData name="Cameron Smith" userId="74f47db9b30915f3" providerId="LiveId" clId="{F74E279C-4DF2-0B48-8033-AD2490712796}" dt="2022-11-13T14:18:21.661" v="166"/>
          <ac:inkMkLst>
            <pc:docMk/>
            <pc:sldMk cId="1723331543" sldId="279"/>
            <ac:inkMk id="2" creationId="{3AE029CB-D814-2306-B067-0BFD637764F4}"/>
          </ac:inkMkLst>
        </pc:inkChg>
        <pc:inkChg chg="add del">
          <ac:chgData name="Cameron Smith" userId="74f47db9b30915f3" providerId="LiveId" clId="{F74E279C-4DF2-0B48-8033-AD2490712796}" dt="2022-11-13T14:18:21.657" v="165"/>
          <ac:inkMkLst>
            <pc:docMk/>
            <pc:sldMk cId="1723331543" sldId="279"/>
            <ac:inkMk id="3" creationId="{6FFFE86A-C908-4ADC-A856-6D27DD166B7E}"/>
          </ac:inkMkLst>
        </pc:inkChg>
        <pc:inkChg chg="add del">
          <ac:chgData name="Cameron Smith" userId="74f47db9b30915f3" providerId="LiveId" clId="{F74E279C-4DF2-0B48-8033-AD2490712796}" dt="2022-11-13T14:17:27.626" v="156"/>
          <ac:inkMkLst>
            <pc:docMk/>
            <pc:sldMk cId="1723331543" sldId="279"/>
            <ac:inkMk id="3" creationId="{E6860CD4-8013-B9F8-6C27-5AA23DBF3354}"/>
          </ac:inkMkLst>
        </pc:inkChg>
        <pc:inkChg chg="add del">
          <ac:chgData name="Cameron Smith" userId="74f47db9b30915f3" providerId="LiveId" clId="{F74E279C-4DF2-0B48-8033-AD2490712796}" dt="2022-11-13T14:17:27.626" v="156"/>
          <ac:inkMkLst>
            <pc:docMk/>
            <pc:sldMk cId="1723331543" sldId="279"/>
            <ac:inkMk id="6" creationId="{4DBE73A5-A826-95EE-7A52-2D6913864D4B}"/>
          </ac:inkMkLst>
        </pc:inkChg>
        <pc:inkChg chg="add del">
          <ac:chgData name="Cameron Smith" userId="74f47db9b30915f3" providerId="LiveId" clId="{F74E279C-4DF2-0B48-8033-AD2490712796}" dt="2022-11-13T14:18:21.665" v="167"/>
          <ac:inkMkLst>
            <pc:docMk/>
            <pc:sldMk cId="1723331543" sldId="279"/>
            <ac:inkMk id="6" creationId="{61CFFE40-375D-1565-6DF4-78CD116EE5F6}"/>
          </ac:inkMkLst>
        </pc:inkChg>
        <pc:inkChg chg="add del">
          <ac:chgData name="Cameron Smith" userId="74f47db9b30915f3" providerId="LiveId" clId="{F74E279C-4DF2-0B48-8033-AD2490712796}" dt="2022-11-13T14:17:27.626" v="156"/>
          <ac:inkMkLst>
            <pc:docMk/>
            <pc:sldMk cId="1723331543" sldId="279"/>
            <ac:inkMk id="7" creationId="{61ADFC93-DBAD-A6DE-0AC5-0CB278D0DE73}"/>
          </ac:inkMkLst>
        </pc:inkChg>
        <pc:inkChg chg="add del">
          <ac:chgData name="Cameron Smith" userId="74f47db9b30915f3" providerId="LiveId" clId="{F74E279C-4DF2-0B48-8033-AD2490712796}" dt="2022-11-13T14:18:27.662" v="170"/>
          <ac:inkMkLst>
            <pc:docMk/>
            <pc:sldMk cId="1723331543" sldId="279"/>
            <ac:inkMk id="7" creationId="{C94C6F57-ADC5-8FC5-E1AD-90B670A3BA33}"/>
          </ac:inkMkLst>
        </pc:inkChg>
        <pc:inkChg chg="add del">
          <ac:chgData name="Cameron Smith" userId="74f47db9b30915f3" providerId="LiveId" clId="{F74E279C-4DF2-0B48-8033-AD2490712796}" dt="2022-11-13T14:18:27.662" v="170"/>
          <ac:inkMkLst>
            <pc:docMk/>
            <pc:sldMk cId="1723331543" sldId="279"/>
            <ac:inkMk id="8" creationId="{3F2AB87F-3938-B14E-749F-4911F1325851}"/>
          </ac:inkMkLst>
        </pc:inkChg>
        <pc:inkChg chg="add reco">
          <ac:chgData name="Cameron Smith" userId="74f47db9b30915f3" providerId="LiveId" clId="{F74E279C-4DF2-0B48-8033-AD2490712796}" dt="2022-11-13T14:17:27.626" v="156"/>
          <ac:inkMkLst>
            <pc:docMk/>
            <pc:sldMk cId="1723331543" sldId="279"/>
            <ac:inkMk id="8" creationId="{6634703B-E9A3-13A0-EB6B-9F72580DEEE9}"/>
          </ac:inkMkLst>
        </pc:inkChg>
        <pc:inkChg chg="add">
          <ac:chgData name="Cameron Smith" userId="74f47db9b30915f3" providerId="LiveId" clId="{F74E279C-4DF2-0B48-8033-AD2490712796}" dt="2022-11-13T14:17:27.633" v="157"/>
          <ac:inkMkLst>
            <pc:docMk/>
            <pc:sldMk cId="1723331543" sldId="279"/>
            <ac:inkMk id="10" creationId="{0049B3C4-C5FC-A6DC-3319-5BC9CD7C3B2B}"/>
          </ac:inkMkLst>
        </pc:inkChg>
        <pc:inkChg chg="add reco">
          <ac:chgData name="Cameron Smith" userId="74f47db9b30915f3" providerId="LiveId" clId="{F74E279C-4DF2-0B48-8033-AD2490712796}" dt="2022-11-13T14:18:27.662" v="170"/>
          <ac:inkMkLst>
            <pc:docMk/>
            <pc:sldMk cId="1723331543" sldId="279"/>
            <ac:inkMk id="10" creationId="{4A45E935-5403-001A-E70B-9C51E54D3319}"/>
          </ac:inkMkLst>
        </pc:inkChg>
        <pc:inkChg chg="add del">
          <ac:chgData name="Cameron Smith" userId="74f47db9b30915f3" providerId="LiveId" clId="{F74E279C-4DF2-0B48-8033-AD2490712796}" dt="2022-11-13T14:18:29.269" v="173"/>
          <ac:inkMkLst>
            <pc:docMk/>
            <pc:sldMk cId="1723331543" sldId="279"/>
            <ac:inkMk id="14" creationId="{57BEAB91-03F1-B607-C085-E0F3CE17996F}"/>
          </ac:inkMkLst>
        </pc:inkChg>
        <pc:inkChg chg="add del">
          <ac:chgData name="Cameron Smith" userId="74f47db9b30915f3" providerId="LiveId" clId="{F74E279C-4DF2-0B48-8033-AD2490712796}" dt="2022-11-13T14:17:30.470" v="160"/>
          <ac:inkMkLst>
            <pc:docMk/>
            <pc:sldMk cId="1723331543" sldId="279"/>
            <ac:inkMk id="14" creationId="{C3435BE6-62D5-E4F7-E57A-87A0F6A7A228}"/>
          </ac:inkMkLst>
        </pc:inkChg>
        <pc:inkChg chg="add del">
          <ac:chgData name="Cameron Smith" userId="74f47db9b30915f3" providerId="LiveId" clId="{F74E279C-4DF2-0B48-8033-AD2490712796}" dt="2022-11-13T14:17:30.470" v="160"/>
          <ac:inkMkLst>
            <pc:docMk/>
            <pc:sldMk cId="1723331543" sldId="279"/>
            <ac:inkMk id="15" creationId="{B6DE5B61-EEA8-4635-68BC-2EEFCBF754F1}"/>
          </ac:inkMkLst>
        </pc:inkChg>
        <pc:inkChg chg="add del">
          <ac:chgData name="Cameron Smith" userId="74f47db9b30915f3" providerId="LiveId" clId="{F74E279C-4DF2-0B48-8033-AD2490712796}" dt="2022-11-13T14:18:29.269" v="173"/>
          <ac:inkMkLst>
            <pc:docMk/>
            <pc:sldMk cId="1723331543" sldId="279"/>
            <ac:inkMk id="15" creationId="{F8945FB2-2857-3051-03D4-72CCF09004FC}"/>
          </ac:inkMkLst>
        </pc:inkChg>
        <pc:inkChg chg="add reco">
          <ac:chgData name="Cameron Smith" userId="74f47db9b30915f3" providerId="LiveId" clId="{F74E279C-4DF2-0B48-8033-AD2490712796}" dt="2022-11-13T14:18:29.269" v="173"/>
          <ac:inkMkLst>
            <pc:docMk/>
            <pc:sldMk cId="1723331543" sldId="279"/>
            <ac:inkMk id="16" creationId="{510F9060-FE9B-685F-A5F4-84469625B09C}"/>
          </ac:inkMkLst>
        </pc:inkChg>
        <pc:inkChg chg="add reco">
          <ac:chgData name="Cameron Smith" userId="74f47db9b30915f3" providerId="LiveId" clId="{F74E279C-4DF2-0B48-8033-AD2490712796}" dt="2022-11-13T14:17:30.470" v="160"/>
          <ac:inkMkLst>
            <pc:docMk/>
            <pc:sldMk cId="1723331543" sldId="279"/>
            <ac:inkMk id="16" creationId="{C811DC81-CC56-EB16-2AA6-A9E18BD21C44}"/>
          </ac:inkMkLst>
        </pc:inkChg>
        <pc:inkChg chg="add">
          <ac:chgData name="Cameron Smith" userId="74f47db9b30915f3" providerId="LiveId" clId="{F74E279C-4DF2-0B48-8033-AD2490712796}" dt="2022-11-13T14:18:29.274" v="174"/>
          <ac:inkMkLst>
            <pc:docMk/>
            <pc:sldMk cId="1723331543" sldId="279"/>
            <ac:inkMk id="17" creationId="{04DFC7DF-D6EC-AA36-C369-00A52C3E53B8}"/>
          </ac:inkMkLst>
        </pc:inkChg>
        <pc:inkChg chg="add">
          <ac:chgData name="Cameron Smith" userId="74f47db9b30915f3" providerId="LiveId" clId="{F74E279C-4DF2-0B48-8033-AD2490712796}" dt="2022-11-13T14:17:31.962" v="161"/>
          <ac:inkMkLst>
            <pc:docMk/>
            <pc:sldMk cId="1723331543" sldId="279"/>
            <ac:inkMk id="17" creationId="{43B481A0-C5D2-8401-9D66-8293244ABDDC}"/>
          </ac:inkMkLst>
        </pc:inkChg>
        <pc:inkChg chg="add">
          <ac:chgData name="Cameron Smith" userId="74f47db9b30915f3" providerId="LiveId" clId="{F74E279C-4DF2-0B48-8033-AD2490712796}" dt="2022-11-13T14:18:30.106" v="175"/>
          <ac:inkMkLst>
            <pc:docMk/>
            <pc:sldMk cId="1723331543" sldId="279"/>
            <ac:inkMk id="18" creationId="{0238BAD9-3BFD-66FF-5533-2BA6039A19D4}"/>
          </ac:inkMkLst>
        </pc:inkChg>
        <pc:inkChg chg="add del">
          <ac:chgData name="Cameron Smith" userId="74f47db9b30915f3" providerId="LiveId" clId="{F74E279C-4DF2-0B48-8033-AD2490712796}" dt="2022-11-13T14:18:32.062" v="178"/>
          <ac:inkMkLst>
            <pc:docMk/>
            <pc:sldMk cId="1723331543" sldId="279"/>
            <ac:inkMk id="19" creationId="{91EECE01-B146-0F80-F83F-1BFAAC83C892}"/>
          </ac:inkMkLst>
        </pc:inkChg>
        <pc:inkChg chg="add del">
          <ac:chgData name="Cameron Smith" userId="74f47db9b30915f3" providerId="LiveId" clId="{F74E279C-4DF2-0B48-8033-AD2490712796}" dt="2022-11-13T14:18:32.062" v="178"/>
          <ac:inkMkLst>
            <pc:docMk/>
            <pc:sldMk cId="1723331543" sldId="279"/>
            <ac:inkMk id="20" creationId="{D02703D9-2A0A-F070-CBBB-6144A95AA705}"/>
          </ac:inkMkLst>
        </pc:inkChg>
        <pc:inkChg chg="add reco">
          <ac:chgData name="Cameron Smith" userId="74f47db9b30915f3" providerId="LiveId" clId="{F74E279C-4DF2-0B48-8033-AD2490712796}" dt="2022-11-13T14:18:32.062" v="178"/>
          <ac:inkMkLst>
            <pc:docMk/>
            <pc:sldMk cId="1723331543" sldId="279"/>
            <ac:inkMk id="21" creationId="{39771C76-9CF5-439D-CD01-67A15E912E57}"/>
          </ac:inkMkLst>
        </pc:inkChg>
        <pc:inkChg chg="add">
          <ac:chgData name="Cameron Smith" userId="74f47db9b30915f3" providerId="LiveId" clId="{F74E279C-4DF2-0B48-8033-AD2490712796}" dt="2022-11-13T14:18:33.540" v="179"/>
          <ac:inkMkLst>
            <pc:docMk/>
            <pc:sldMk cId="1723331543" sldId="279"/>
            <ac:inkMk id="22" creationId="{11E2D11B-4BD0-F884-24A5-70462216981A}"/>
          </ac:inkMkLst>
        </pc:inkChg>
      </pc:sldChg>
      <pc:sldChg chg="addSp delSp modSp">
        <pc:chgData name="Cameron Smith" userId="74f47db9b30915f3" providerId="LiveId" clId="{F74E279C-4DF2-0B48-8033-AD2490712796}" dt="2022-11-13T13:53:01.838" v="87"/>
        <pc:sldMkLst>
          <pc:docMk/>
          <pc:sldMk cId="3263246733" sldId="280"/>
        </pc:sldMkLst>
        <pc:inkChg chg="add del mod">
          <ac:chgData name="Cameron Smith" userId="74f47db9b30915f3" providerId="LiveId" clId="{F74E279C-4DF2-0B48-8033-AD2490712796}" dt="2022-11-13T13:51:38.243" v="64" actId="478"/>
          <ac:inkMkLst>
            <pc:docMk/>
            <pc:sldMk cId="3263246733" sldId="280"/>
            <ac:inkMk id="29" creationId="{1C508454-B4D4-62DC-1D07-731556CD690D}"/>
          </ac:inkMkLst>
        </pc:inkChg>
        <pc:inkChg chg="add del">
          <ac:chgData name="Cameron Smith" userId="74f47db9b30915f3" providerId="LiveId" clId="{F74E279C-4DF2-0B48-8033-AD2490712796}" dt="2022-11-13T13:50:26.513" v="60"/>
          <ac:inkMkLst>
            <pc:docMk/>
            <pc:sldMk cId="3263246733" sldId="280"/>
            <ac:inkMk id="29" creationId="{8989A390-3374-E2AE-97B7-19667BD52ACA}"/>
          </ac:inkMkLst>
        </pc:inkChg>
        <pc:inkChg chg="add">
          <ac:chgData name="Cameron Smith" userId="74f47db9b30915f3" providerId="LiveId" clId="{F74E279C-4DF2-0B48-8033-AD2490712796}" dt="2022-11-13T13:51:43.274" v="65"/>
          <ac:inkMkLst>
            <pc:docMk/>
            <pc:sldMk cId="3263246733" sldId="280"/>
            <ac:inkMk id="33" creationId="{AC97E673-79BB-903C-3A95-2492A4344DD7}"/>
          </ac:inkMkLst>
        </pc:inkChg>
        <pc:inkChg chg="add">
          <ac:chgData name="Cameron Smith" userId="74f47db9b30915f3" providerId="LiveId" clId="{F74E279C-4DF2-0B48-8033-AD2490712796}" dt="2022-11-13T13:50:34.178" v="61"/>
          <ac:inkMkLst>
            <pc:docMk/>
            <pc:sldMk cId="3263246733" sldId="280"/>
            <ac:inkMk id="33" creationId="{C81F62D6-CB63-01A1-6400-9A2465E6F921}"/>
          </ac:inkMkLst>
        </pc:inkChg>
        <pc:inkChg chg="add">
          <ac:chgData name="Cameron Smith" userId="74f47db9b30915f3" providerId="LiveId" clId="{F74E279C-4DF2-0B48-8033-AD2490712796}" dt="2022-11-13T13:51:45.553" v="66"/>
          <ac:inkMkLst>
            <pc:docMk/>
            <pc:sldMk cId="3263246733" sldId="280"/>
            <ac:inkMk id="34" creationId="{7E84E290-173E-BA8E-C448-14148D5DA54C}"/>
          </ac:inkMkLst>
        </pc:inkChg>
        <pc:inkChg chg="add">
          <ac:chgData name="Cameron Smith" userId="74f47db9b30915f3" providerId="LiveId" clId="{F74E279C-4DF2-0B48-8033-AD2490712796}" dt="2022-11-13T13:51:58.998" v="67"/>
          <ac:inkMkLst>
            <pc:docMk/>
            <pc:sldMk cId="3263246733" sldId="280"/>
            <ac:inkMk id="43" creationId="{2DDFC675-045B-9E50-7244-CBDEAF23D9DB}"/>
          </ac:inkMkLst>
        </pc:inkChg>
        <pc:inkChg chg="add">
          <ac:chgData name="Cameron Smith" userId="74f47db9b30915f3" providerId="LiveId" clId="{F74E279C-4DF2-0B48-8033-AD2490712796}" dt="2022-11-13T13:52:10.356" v="68"/>
          <ac:inkMkLst>
            <pc:docMk/>
            <pc:sldMk cId="3263246733" sldId="280"/>
            <ac:inkMk id="44" creationId="{E0B5BA28-4AB3-81FA-4612-F0EAD741038F}"/>
          </ac:inkMkLst>
        </pc:inkChg>
        <pc:inkChg chg="add">
          <ac:chgData name="Cameron Smith" userId="74f47db9b30915f3" providerId="LiveId" clId="{F74E279C-4DF2-0B48-8033-AD2490712796}" dt="2022-11-13T13:52:15.773" v="69"/>
          <ac:inkMkLst>
            <pc:docMk/>
            <pc:sldMk cId="3263246733" sldId="280"/>
            <ac:inkMk id="46" creationId="{2F16C30B-33E6-C312-D86B-A0EB0F9CB4D8}"/>
          </ac:inkMkLst>
        </pc:inkChg>
        <pc:inkChg chg="add del">
          <ac:chgData name="Cameron Smith" userId="74f47db9b30915f3" providerId="LiveId" clId="{F74E279C-4DF2-0B48-8033-AD2490712796}" dt="2022-11-13T13:52:25.091" v="72"/>
          <ac:inkMkLst>
            <pc:docMk/>
            <pc:sldMk cId="3263246733" sldId="280"/>
            <ac:inkMk id="47" creationId="{8E6FE6A6-D2C2-198B-B9EB-4D4D753FFA62}"/>
          </ac:inkMkLst>
        </pc:inkChg>
        <pc:inkChg chg="add del">
          <ac:chgData name="Cameron Smith" userId="74f47db9b30915f3" providerId="LiveId" clId="{F74E279C-4DF2-0B48-8033-AD2490712796}" dt="2022-11-13T13:52:25.091" v="72"/>
          <ac:inkMkLst>
            <pc:docMk/>
            <pc:sldMk cId="3263246733" sldId="280"/>
            <ac:inkMk id="49" creationId="{4244BD1C-6654-D01F-03E7-A5B46877912F}"/>
          </ac:inkMkLst>
        </pc:inkChg>
        <pc:inkChg chg="add reco">
          <ac:chgData name="Cameron Smith" userId="74f47db9b30915f3" providerId="LiveId" clId="{F74E279C-4DF2-0B48-8033-AD2490712796}" dt="2022-11-13T13:52:25.091" v="72"/>
          <ac:inkMkLst>
            <pc:docMk/>
            <pc:sldMk cId="3263246733" sldId="280"/>
            <ac:inkMk id="50" creationId="{443ADCDE-623F-B626-A122-19BF3B0798FD}"/>
          </ac:inkMkLst>
        </pc:inkChg>
        <pc:inkChg chg="add del">
          <ac:chgData name="Cameron Smith" userId="74f47db9b30915f3" providerId="LiveId" clId="{F74E279C-4DF2-0B48-8033-AD2490712796}" dt="2022-11-13T13:52:26.673" v="75"/>
          <ac:inkMkLst>
            <pc:docMk/>
            <pc:sldMk cId="3263246733" sldId="280"/>
            <ac:inkMk id="51" creationId="{06901835-1EA6-FBB9-FEA5-BDFA95EFB85C}"/>
          </ac:inkMkLst>
        </pc:inkChg>
        <pc:inkChg chg="add del">
          <ac:chgData name="Cameron Smith" userId="74f47db9b30915f3" providerId="LiveId" clId="{F74E279C-4DF2-0B48-8033-AD2490712796}" dt="2022-11-13T13:52:26.673" v="75"/>
          <ac:inkMkLst>
            <pc:docMk/>
            <pc:sldMk cId="3263246733" sldId="280"/>
            <ac:inkMk id="54" creationId="{DC147A1C-172F-609A-68EE-153F89D66D93}"/>
          </ac:inkMkLst>
        </pc:inkChg>
        <pc:inkChg chg="add reco">
          <ac:chgData name="Cameron Smith" userId="74f47db9b30915f3" providerId="LiveId" clId="{F74E279C-4DF2-0B48-8033-AD2490712796}" dt="2022-11-13T13:52:26.673" v="75"/>
          <ac:inkMkLst>
            <pc:docMk/>
            <pc:sldMk cId="3263246733" sldId="280"/>
            <ac:inkMk id="55" creationId="{4AE79309-9F7F-929C-6E47-3221F55C9033}"/>
          </ac:inkMkLst>
        </pc:inkChg>
        <pc:inkChg chg="add del">
          <ac:chgData name="Cameron Smith" userId="74f47db9b30915f3" providerId="LiveId" clId="{F74E279C-4DF2-0B48-8033-AD2490712796}" dt="2022-11-13T13:52:30.202" v="78"/>
          <ac:inkMkLst>
            <pc:docMk/>
            <pc:sldMk cId="3263246733" sldId="280"/>
            <ac:inkMk id="57" creationId="{D05A6BCD-C062-A20F-9C7D-BB8CC1304D0B}"/>
          </ac:inkMkLst>
        </pc:inkChg>
        <pc:inkChg chg="add del">
          <ac:chgData name="Cameron Smith" userId="74f47db9b30915f3" providerId="LiveId" clId="{F74E279C-4DF2-0B48-8033-AD2490712796}" dt="2022-11-13T13:52:30.202" v="78"/>
          <ac:inkMkLst>
            <pc:docMk/>
            <pc:sldMk cId="3263246733" sldId="280"/>
            <ac:inkMk id="58" creationId="{A8789B85-E1EB-2C63-7F72-9B6D9BEE7F6B}"/>
          </ac:inkMkLst>
        </pc:inkChg>
        <pc:inkChg chg="add reco">
          <ac:chgData name="Cameron Smith" userId="74f47db9b30915f3" providerId="LiveId" clId="{F74E279C-4DF2-0B48-8033-AD2490712796}" dt="2022-11-13T13:52:30.202" v="78"/>
          <ac:inkMkLst>
            <pc:docMk/>
            <pc:sldMk cId="3263246733" sldId="280"/>
            <ac:inkMk id="60" creationId="{08029CDF-49B2-C5BB-1371-A170F0184681}"/>
          </ac:inkMkLst>
        </pc:inkChg>
        <pc:inkChg chg="add">
          <ac:chgData name="Cameron Smith" userId="74f47db9b30915f3" providerId="LiveId" clId="{F74E279C-4DF2-0B48-8033-AD2490712796}" dt="2022-11-13T13:52:51.895" v="79"/>
          <ac:inkMkLst>
            <pc:docMk/>
            <pc:sldMk cId="3263246733" sldId="280"/>
            <ac:inkMk id="61" creationId="{82AAC5D0-D66A-18EC-2F78-04437578EB81}"/>
          </ac:inkMkLst>
        </pc:inkChg>
        <pc:inkChg chg="add">
          <ac:chgData name="Cameron Smith" userId="74f47db9b30915f3" providerId="LiveId" clId="{F74E279C-4DF2-0B48-8033-AD2490712796}" dt="2022-11-13T13:52:55.233" v="80"/>
          <ac:inkMkLst>
            <pc:docMk/>
            <pc:sldMk cId="3263246733" sldId="280"/>
            <ac:inkMk id="65" creationId="{1CD8A434-7138-EA89-386C-BDC9B517E2FA}"/>
          </ac:inkMkLst>
        </pc:inkChg>
        <pc:inkChg chg="add del">
          <ac:chgData name="Cameron Smith" userId="74f47db9b30915f3" providerId="LiveId" clId="{F74E279C-4DF2-0B48-8033-AD2490712796}" dt="2022-11-13T13:53:00.035" v="83"/>
          <ac:inkMkLst>
            <pc:docMk/>
            <pc:sldMk cId="3263246733" sldId="280"/>
            <ac:inkMk id="66" creationId="{EB912802-7B36-80DF-7D61-9E63C7BBCF2A}"/>
          </ac:inkMkLst>
        </pc:inkChg>
        <pc:inkChg chg="add del">
          <ac:chgData name="Cameron Smith" userId="74f47db9b30915f3" providerId="LiveId" clId="{F74E279C-4DF2-0B48-8033-AD2490712796}" dt="2022-11-13T13:53:00.035" v="83"/>
          <ac:inkMkLst>
            <pc:docMk/>
            <pc:sldMk cId="3263246733" sldId="280"/>
            <ac:inkMk id="67" creationId="{8B974269-72BC-FFD4-E22A-F253E2954D2B}"/>
          </ac:inkMkLst>
        </pc:inkChg>
        <pc:inkChg chg="add reco">
          <ac:chgData name="Cameron Smith" userId="74f47db9b30915f3" providerId="LiveId" clId="{F74E279C-4DF2-0B48-8033-AD2490712796}" dt="2022-11-13T13:53:00.035" v="83"/>
          <ac:inkMkLst>
            <pc:docMk/>
            <pc:sldMk cId="3263246733" sldId="280"/>
            <ac:inkMk id="68" creationId="{27F72AF2-0264-F18D-C2D8-62A160F091ED}"/>
          </ac:inkMkLst>
        </pc:inkChg>
        <pc:inkChg chg="add del">
          <ac:chgData name="Cameron Smith" userId="74f47db9b30915f3" providerId="LiveId" clId="{F74E279C-4DF2-0B48-8033-AD2490712796}" dt="2022-11-13T13:53:01.838" v="87"/>
          <ac:inkMkLst>
            <pc:docMk/>
            <pc:sldMk cId="3263246733" sldId="280"/>
            <ac:inkMk id="69" creationId="{47B182E1-A679-DD2A-262D-1265258ECC99}"/>
          </ac:inkMkLst>
        </pc:inkChg>
        <pc:inkChg chg="add del">
          <ac:chgData name="Cameron Smith" userId="74f47db9b30915f3" providerId="LiveId" clId="{F74E279C-4DF2-0B48-8033-AD2490712796}" dt="2022-11-13T13:53:01.838" v="87"/>
          <ac:inkMkLst>
            <pc:docMk/>
            <pc:sldMk cId="3263246733" sldId="280"/>
            <ac:inkMk id="71" creationId="{E7B2AB7F-DA68-CDF9-8F63-5F2320D4A3F2}"/>
          </ac:inkMkLst>
        </pc:inkChg>
        <pc:inkChg chg="add del">
          <ac:chgData name="Cameron Smith" userId="74f47db9b30915f3" providerId="LiveId" clId="{F74E279C-4DF2-0B48-8033-AD2490712796}" dt="2022-11-13T13:53:01.838" v="87"/>
          <ac:inkMkLst>
            <pc:docMk/>
            <pc:sldMk cId="3263246733" sldId="280"/>
            <ac:inkMk id="72" creationId="{5A29346C-A1E3-61BA-1FCC-4994D6A11759}"/>
          </ac:inkMkLst>
        </pc:inkChg>
        <pc:inkChg chg="add reco">
          <ac:chgData name="Cameron Smith" userId="74f47db9b30915f3" providerId="LiveId" clId="{F74E279C-4DF2-0B48-8033-AD2490712796}" dt="2022-11-13T13:53:01.838" v="87"/>
          <ac:inkMkLst>
            <pc:docMk/>
            <pc:sldMk cId="3263246733" sldId="280"/>
            <ac:inkMk id="73" creationId="{FE6E468B-4D46-960F-4257-CB5892B97368}"/>
          </ac:inkMkLst>
        </pc:inkChg>
      </pc:sldChg>
      <pc:sldChg chg="addSp delSp">
        <pc:chgData name="Cameron Smith" userId="74f47db9b30915f3" providerId="LiveId" clId="{F74E279C-4DF2-0B48-8033-AD2490712796}" dt="2022-11-13T14:00:25.154" v="106"/>
        <pc:sldMkLst>
          <pc:docMk/>
          <pc:sldMk cId="3802984927" sldId="281"/>
        </pc:sldMkLst>
        <pc:inkChg chg="add">
          <ac:chgData name="Cameron Smith" userId="74f47db9b30915f3" providerId="LiveId" clId="{F74E279C-4DF2-0B48-8033-AD2490712796}" dt="2022-11-13T13:59:57.463" v="88"/>
          <ac:inkMkLst>
            <pc:docMk/>
            <pc:sldMk cId="3802984927" sldId="281"/>
            <ac:inkMk id="25" creationId="{5CD0D10D-1502-702C-7C49-4B278B6FA129}"/>
          </ac:inkMkLst>
        </pc:inkChg>
        <pc:inkChg chg="add">
          <ac:chgData name="Cameron Smith" userId="74f47db9b30915f3" providerId="LiveId" clId="{F74E279C-4DF2-0B48-8033-AD2490712796}" dt="2022-11-13T14:00:03.978" v="89"/>
          <ac:inkMkLst>
            <pc:docMk/>
            <pc:sldMk cId="3802984927" sldId="281"/>
            <ac:inkMk id="29" creationId="{926AA3ED-BDA5-8568-7267-FA375A9B656A}"/>
          </ac:inkMkLst>
        </pc:inkChg>
        <pc:inkChg chg="add">
          <ac:chgData name="Cameron Smith" userId="74f47db9b30915f3" providerId="LiveId" clId="{F74E279C-4DF2-0B48-8033-AD2490712796}" dt="2022-11-13T14:00:08.167" v="90"/>
          <ac:inkMkLst>
            <pc:docMk/>
            <pc:sldMk cId="3802984927" sldId="281"/>
            <ac:inkMk id="44" creationId="{5CDC25EF-B557-EBC9-8047-46A578E77869}"/>
          </ac:inkMkLst>
        </pc:inkChg>
        <pc:inkChg chg="add del">
          <ac:chgData name="Cameron Smith" userId="74f47db9b30915f3" providerId="LiveId" clId="{F74E279C-4DF2-0B48-8033-AD2490712796}" dt="2022-11-13T14:00:13.900" v="94"/>
          <ac:inkMkLst>
            <pc:docMk/>
            <pc:sldMk cId="3802984927" sldId="281"/>
            <ac:inkMk id="45" creationId="{69C23676-592C-688A-C6A4-4D080B74B216}"/>
          </ac:inkMkLst>
        </pc:inkChg>
        <pc:inkChg chg="add del">
          <ac:chgData name="Cameron Smith" userId="74f47db9b30915f3" providerId="LiveId" clId="{F74E279C-4DF2-0B48-8033-AD2490712796}" dt="2022-11-13T14:00:13.900" v="94"/>
          <ac:inkMkLst>
            <pc:docMk/>
            <pc:sldMk cId="3802984927" sldId="281"/>
            <ac:inkMk id="47" creationId="{C5998B53-9953-0A51-6ACB-4C969889B432}"/>
          </ac:inkMkLst>
        </pc:inkChg>
        <pc:inkChg chg="add del">
          <ac:chgData name="Cameron Smith" userId="74f47db9b30915f3" providerId="LiveId" clId="{F74E279C-4DF2-0B48-8033-AD2490712796}" dt="2022-11-13T14:00:13.900" v="94"/>
          <ac:inkMkLst>
            <pc:docMk/>
            <pc:sldMk cId="3802984927" sldId="281"/>
            <ac:inkMk id="48" creationId="{947F5041-8B34-D1DE-146A-9ACE6B91B3A3}"/>
          </ac:inkMkLst>
        </pc:inkChg>
        <pc:inkChg chg="add del reco">
          <ac:chgData name="Cameron Smith" userId="74f47db9b30915f3" providerId="LiveId" clId="{F74E279C-4DF2-0B48-8033-AD2490712796}" dt="2022-11-13T14:00:16.272" v="97"/>
          <ac:inkMkLst>
            <pc:docMk/>
            <pc:sldMk cId="3802984927" sldId="281"/>
            <ac:inkMk id="49" creationId="{FF6D5E85-5090-C0F4-D6DC-6B097126F6B2}"/>
          </ac:inkMkLst>
        </pc:inkChg>
        <pc:inkChg chg="add del">
          <ac:chgData name="Cameron Smith" userId="74f47db9b30915f3" providerId="LiveId" clId="{F74E279C-4DF2-0B48-8033-AD2490712796}" dt="2022-11-13T14:00:16.269" v="96"/>
          <ac:inkMkLst>
            <pc:docMk/>
            <pc:sldMk cId="3802984927" sldId="281"/>
            <ac:inkMk id="51" creationId="{DD86C9E4-4C68-8C03-EDE2-31A53910E0F9}"/>
          </ac:inkMkLst>
        </pc:inkChg>
        <pc:inkChg chg="add del">
          <ac:chgData name="Cameron Smith" userId="74f47db9b30915f3" providerId="LiveId" clId="{F74E279C-4DF2-0B48-8033-AD2490712796}" dt="2022-11-13T14:00:22.182" v="101"/>
          <ac:inkMkLst>
            <pc:docMk/>
            <pc:sldMk cId="3802984927" sldId="281"/>
            <ac:inkMk id="54" creationId="{FE188F39-F3A5-C7B9-B2C5-9135FCA66A8E}"/>
          </ac:inkMkLst>
        </pc:inkChg>
        <pc:inkChg chg="add del">
          <ac:chgData name="Cameron Smith" userId="74f47db9b30915f3" providerId="LiveId" clId="{F74E279C-4DF2-0B48-8033-AD2490712796}" dt="2022-11-13T14:00:22.182" v="101"/>
          <ac:inkMkLst>
            <pc:docMk/>
            <pc:sldMk cId="3802984927" sldId="281"/>
            <ac:inkMk id="57" creationId="{5A3F5DEA-5491-AF2D-58BA-E9BAD10EDDB7}"/>
          </ac:inkMkLst>
        </pc:inkChg>
        <pc:inkChg chg="add reco">
          <ac:chgData name="Cameron Smith" userId="74f47db9b30915f3" providerId="LiveId" clId="{F74E279C-4DF2-0B48-8033-AD2490712796}" dt="2022-11-13T14:00:22.182" v="101"/>
          <ac:inkMkLst>
            <pc:docMk/>
            <pc:sldMk cId="3802984927" sldId="281"/>
            <ac:inkMk id="58" creationId="{6E081F91-B510-DBE0-8EC6-176CC9AABB4C}"/>
          </ac:inkMkLst>
        </pc:inkChg>
        <pc:inkChg chg="add">
          <ac:chgData name="Cameron Smith" userId="74f47db9b30915f3" providerId="LiveId" clId="{F74E279C-4DF2-0B48-8033-AD2490712796}" dt="2022-11-13T14:00:22.193" v="102"/>
          <ac:inkMkLst>
            <pc:docMk/>
            <pc:sldMk cId="3802984927" sldId="281"/>
            <ac:inkMk id="61" creationId="{E8FD2E84-B6D6-A892-8D17-722BE9509F05}"/>
          </ac:inkMkLst>
        </pc:inkChg>
        <pc:inkChg chg="add del">
          <ac:chgData name="Cameron Smith" userId="74f47db9b30915f3" providerId="LiveId" clId="{F74E279C-4DF2-0B48-8033-AD2490712796}" dt="2022-11-13T14:00:25.144" v="105"/>
          <ac:inkMkLst>
            <pc:docMk/>
            <pc:sldMk cId="3802984927" sldId="281"/>
            <ac:inkMk id="66" creationId="{9FA08F03-0396-D2A7-E945-DDB2809BFEBF}"/>
          </ac:inkMkLst>
        </pc:inkChg>
        <pc:inkChg chg="add del">
          <ac:chgData name="Cameron Smith" userId="74f47db9b30915f3" providerId="LiveId" clId="{F74E279C-4DF2-0B48-8033-AD2490712796}" dt="2022-11-13T14:00:25.144" v="105"/>
          <ac:inkMkLst>
            <pc:docMk/>
            <pc:sldMk cId="3802984927" sldId="281"/>
            <ac:inkMk id="67" creationId="{ACEE6128-C6D1-62EA-DD72-9ABF7CD1C05D}"/>
          </ac:inkMkLst>
        </pc:inkChg>
        <pc:inkChg chg="add reco">
          <ac:chgData name="Cameron Smith" userId="74f47db9b30915f3" providerId="LiveId" clId="{F74E279C-4DF2-0B48-8033-AD2490712796}" dt="2022-11-13T14:00:25.144" v="105"/>
          <ac:inkMkLst>
            <pc:docMk/>
            <pc:sldMk cId="3802984927" sldId="281"/>
            <ac:inkMk id="69" creationId="{182E549F-7CEF-987B-8575-DD3DDB176C27}"/>
          </ac:inkMkLst>
        </pc:inkChg>
        <pc:inkChg chg="add">
          <ac:chgData name="Cameron Smith" userId="74f47db9b30915f3" providerId="LiveId" clId="{F74E279C-4DF2-0B48-8033-AD2490712796}" dt="2022-11-13T14:00:25.154" v="106"/>
          <ac:inkMkLst>
            <pc:docMk/>
            <pc:sldMk cId="3802984927" sldId="281"/>
            <ac:inkMk id="71" creationId="{2A33FD95-A552-61CA-5B86-C8506C69BDC1}"/>
          </ac:inkMkLst>
        </pc:inkChg>
      </pc:sldChg>
      <pc:sldChg chg="addSp delSp">
        <pc:chgData name="Cameron Smith" userId="74f47db9b30915f3" providerId="LiveId" clId="{F74E279C-4DF2-0B48-8033-AD2490712796}" dt="2022-11-13T14:06:37.618" v="151"/>
        <pc:sldMkLst>
          <pc:docMk/>
          <pc:sldMk cId="3555636896" sldId="282"/>
        </pc:sldMkLst>
        <pc:inkChg chg="add del">
          <ac:chgData name="Cameron Smith" userId="74f47db9b30915f3" providerId="LiveId" clId="{F74E279C-4DF2-0B48-8033-AD2490712796}" dt="2022-11-13T14:05:54.963" v="110"/>
          <ac:inkMkLst>
            <pc:docMk/>
            <pc:sldMk cId="3555636896" sldId="282"/>
            <ac:inkMk id="29" creationId="{1CE8F5AE-8FA3-1F71-FD89-948CF21895A6}"/>
          </ac:inkMkLst>
        </pc:inkChg>
        <pc:inkChg chg="add del">
          <ac:chgData name="Cameron Smith" userId="74f47db9b30915f3" providerId="LiveId" clId="{F74E279C-4DF2-0B48-8033-AD2490712796}" dt="2022-11-13T14:05:54.963" v="110"/>
          <ac:inkMkLst>
            <pc:docMk/>
            <pc:sldMk cId="3555636896" sldId="282"/>
            <ac:inkMk id="45" creationId="{1F8DABCD-3EBB-A291-4CE4-211CC0CB217E}"/>
          </ac:inkMkLst>
        </pc:inkChg>
        <pc:inkChg chg="add del">
          <ac:chgData name="Cameron Smith" userId="74f47db9b30915f3" providerId="LiveId" clId="{F74E279C-4DF2-0B48-8033-AD2490712796}" dt="2022-11-13T14:05:56.987" v="114"/>
          <ac:inkMkLst>
            <pc:docMk/>
            <pc:sldMk cId="3555636896" sldId="282"/>
            <ac:inkMk id="47" creationId="{9D575CA8-6F64-273F-9E35-8508A9F0663D}"/>
          </ac:inkMkLst>
        </pc:inkChg>
        <pc:inkChg chg="add reco">
          <ac:chgData name="Cameron Smith" userId="74f47db9b30915f3" providerId="LiveId" clId="{F74E279C-4DF2-0B48-8033-AD2490712796}" dt="2022-11-13T14:05:54.963" v="110"/>
          <ac:inkMkLst>
            <pc:docMk/>
            <pc:sldMk cId="3555636896" sldId="282"/>
            <ac:inkMk id="48" creationId="{D6DB71CE-EA03-51AE-8600-D893F19E551A}"/>
          </ac:inkMkLst>
        </pc:inkChg>
        <pc:inkChg chg="add del">
          <ac:chgData name="Cameron Smith" userId="74f47db9b30915f3" providerId="LiveId" clId="{F74E279C-4DF2-0B48-8033-AD2490712796}" dt="2022-11-13T14:05:56.987" v="114"/>
          <ac:inkMkLst>
            <pc:docMk/>
            <pc:sldMk cId="3555636896" sldId="282"/>
            <ac:inkMk id="49" creationId="{DBCEDAA0-65AC-FA0C-0EBA-98C331DE86A1}"/>
          </ac:inkMkLst>
        </pc:inkChg>
        <pc:inkChg chg="add del">
          <ac:chgData name="Cameron Smith" userId="74f47db9b30915f3" providerId="LiveId" clId="{F74E279C-4DF2-0B48-8033-AD2490712796}" dt="2022-11-13T14:05:56.987" v="114"/>
          <ac:inkMkLst>
            <pc:docMk/>
            <pc:sldMk cId="3555636896" sldId="282"/>
            <ac:inkMk id="51" creationId="{78C3FD5B-4857-3AD2-75C9-27214EA76BF9}"/>
          </ac:inkMkLst>
        </pc:inkChg>
        <pc:inkChg chg="add del">
          <ac:chgData name="Cameron Smith" userId="74f47db9b30915f3" providerId="LiveId" clId="{F74E279C-4DF2-0B48-8033-AD2490712796}" dt="2022-11-13T14:05:58.106" v="116"/>
          <ac:inkMkLst>
            <pc:docMk/>
            <pc:sldMk cId="3555636896" sldId="282"/>
            <ac:inkMk id="54" creationId="{C62FABB4-D7CE-71AB-4761-AA51705D9C32}"/>
          </ac:inkMkLst>
        </pc:inkChg>
        <pc:inkChg chg="add reco">
          <ac:chgData name="Cameron Smith" userId="74f47db9b30915f3" providerId="LiveId" clId="{F74E279C-4DF2-0B48-8033-AD2490712796}" dt="2022-11-13T14:05:56.987" v="114"/>
          <ac:inkMkLst>
            <pc:docMk/>
            <pc:sldMk cId="3555636896" sldId="282"/>
            <ac:inkMk id="57" creationId="{9677921F-B6D1-0201-4BD1-7EBC4C88BD6E}"/>
          </ac:inkMkLst>
        </pc:inkChg>
        <pc:inkChg chg="add del">
          <ac:chgData name="Cameron Smith" userId="74f47db9b30915f3" providerId="LiveId" clId="{F74E279C-4DF2-0B48-8033-AD2490712796}" dt="2022-11-13T14:05:58.106" v="116"/>
          <ac:inkMkLst>
            <pc:docMk/>
            <pc:sldMk cId="3555636896" sldId="282"/>
            <ac:inkMk id="66" creationId="{DC4DA6E0-FEBD-5D5A-14BA-521699CD75C3}"/>
          </ac:inkMkLst>
        </pc:inkChg>
        <pc:inkChg chg="add reco">
          <ac:chgData name="Cameron Smith" userId="74f47db9b30915f3" providerId="LiveId" clId="{F74E279C-4DF2-0B48-8033-AD2490712796}" dt="2022-11-13T14:05:58.106" v="116"/>
          <ac:inkMkLst>
            <pc:docMk/>
            <pc:sldMk cId="3555636896" sldId="282"/>
            <ac:inkMk id="67" creationId="{CC69B90A-64AC-5550-5D5F-957A8ADC27A7}"/>
          </ac:inkMkLst>
        </pc:inkChg>
        <pc:inkChg chg="add del">
          <ac:chgData name="Cameron Smith" userId="74f47db9b30915f3" providerId="LiveId" clId="{F74E279C-4DF2-0B48-8033-AD2490712796}" dt="2022-11-13T14:05:59.759" v="118"/>
          <ac:inkMkLst>
            <pc:docMk/>
            <pc:sldMk cId="3555636896" sldId="282"/>
            <ac:inkMk id="72" creationId="{5F15D86B-D2A4-3C7B-CF2C-A069361645EA}"/>
          </ac:inkMkLst>
        </pc:inkChg>
        <pc:inkChg chg="add del">
          <ac:chgData name="Cameron Smith" userId="74f47db9b30915f3" providerId="LiveId" clId="{F74E279C-4DF2-0B48-8033-AD2490712796}" dt="2022-11-13T14:06:03.976" v="121"/>
          <ac:inkMkLst>
            <pc:docMk/>
            <pc:sldMk cId="3555636896" sldId="282"/>
            <ac:inkMk id="74" creationId="{22B4F3EE-1097-D2E4-50BB-5C0DBA305154}"/>
          </ac:inkMkLst>
        </pc:inkChg>
        <pc:inkChg chg="add del">
          <ac:chgData name="Cameron Smith" userId="74f47db9b30915f3" providerId="LiveId" clId="{F74E279C-4DF2-0B48-8033-AD2490712796}" dt="2022-11-13T14:06:03.976" v="121"/>
          <ac:inkMkLst>
            <pc:docMk/>
            <pc:sldMk cId="3555636896" sldId="282"/>
            <ac:inkMk id="77" creationId="{5CF90EC0-7B56-01F9-78C3-C2572320F2FA}"/>
          </ac:inkMkLst>
        </pc:inkChg>
        <pc:inkChg chg="add reco">
          <ac:chgData name="Cameron Smith" userId="74f47db9b30915f3" providerId="LiveId" clId="{F74E279C-4DF2-0B48-8033-AD2490712796}" dt="2022-11-13T14:06:03.976" v="121"/>
          <ac:inkMkLst>
            <pc:docMk/>
            <pc:sldMk cId="3555636896" sldId="282"/>
            <ac:inkMk id="78" creationId="{5417A5CD-B591-05B7-10CE-3089946BD7BC}"/>
          </ac:inkMkLst>
        </pc:inkChg>
        <pc:inkChg chg="add del">
          <ac:chgData name="Cameron Smith" userId="74f47db9b30915f3" providerId="LiveId" clId="{F74E279C-4DF2-0B48-8033-AD2490712796}" dt="2022-11-13T14:06:06.237" v="126"/>
          <ac:inkMkLst>
            <pc:docMk/>
            <pc:sldMk cId="3555636896" sldId="282"/>
            <ac:inkMk id="81" creationId="{0F86AF6C-EC6A-544D-4BAC-5CD56CCB4E66}"/>
          </ac:inkMkLst>
        </pc:inkChg>
        <pc:inkChg chg="add del">
          <ac:chgData name="Cameron Smith" userId="74f47db9b30915f3" providerId="LiveId" clId="{F74E279C-4DF2-0B48-8033-AD2490712796}" dt="2022-11-13T14:06:06.237" v="126"/>
          <ac:inkMkLst>
            <pc:docMk/>
            <pc:sldMk cId="3555636896" sldId="282"/>
            <ac:inkMk id="82" creationId="{D406BC35-E50B-7583-D4C2-7CABA2D63B33}"/>
          </ac:inkMkLst>
        </pc:inkChg>
        <pc:inkChg chg="add del">
          <ac:chgData name="Cameron Smith" userId="74f47db9b30915f3" providerId="LiveId" clId="{F74E279C-4DF2-0B48-8033-AD2490712796}" dt="2022-11-13T14:06:06.237" v="126"/>
          <ac:inkMkLst>
            <pc:docMk/>
            <pc:sldMk cId="3555636896" sldId="282"/>
            <ac:inkMk id="83" creationId="{BA84BB26-4885-E9C5-B0B4-A0229D909446}"/>
          </ac:inkMkLst>
        </pc:inkChg>
        <pc:inkChg chg="add del">
          <ac:chgData name="Cameron Smith" userId="74f47db9b30915f3" providerId="LiveId" clId="{F74E279C-4DF2-0B48-8033-AD2490712796}" dt="2022-11-13T14:06:06.237" v="126"/>
          <ac:inkMkLst>
            <pc:docMk/>
            <pc:sldMk cId="3555636896" sldId="282"/>
            <ac:inkMk id="84" creationId="{107017AC-40EB-91A8-18F1-383D435857F7}"/>
          </ac:inkMkLst>
        </pc:inkChg>
        <pc:inkChg chg="add reco">
          <ac:chgData name="Cameron Smith" userId="74f47db9b30915f3" providerId="LiveId" clId="{F74E279C-4DF2-0B48-8033-AD2490712796}" dt="2022-11-13T14:06:06.237" v="126"/>
          <ac:inkMkLst>
            <pc:docMk/>
            <pc:sldMk cId="3555636896" sldId="282"/>
            <ac:inkMk id="85" creationId="{BF4C116B-C623-D870-3F0C-A7C506685938}"/>
          </ac:inkMkLst>
        </pc:inkChg>
        <pc:inkChg chg="add">
          <ac:chgData name="Cameron Smith" userId="74f47db9b30915f3" providerId="LiveId" clId="{F74E279C-4DF2-0B48-8033-AD2490712796}" dt="2022-11-13T14:06:06.247" v="127"/>
          <ac:inkMkLst>
            <pc:docMk/>
            <pc:sldMk cId="3555636896" sldId="282"/>
            <ac:inkMk id="86" creationId="{424887E3-6284-CD6D-56D1-A911AD423479}"/>
          </ac:inkMkLst>
        </pc:inkChg>
        <pc:inkChg chg="add">
          <ac:chgData name="Cameron Smith" userId="74f47db9b30915f3" providerId="LiveId" clId="{F74E279C-4DF2-0B48-8033-AD2490712796}" dt="2022-11-13T14:06:06.768" v="128"/>
          <ac:inkMkLst>
            <pc:docMk/>
            <pc:sldMk cId="3555636896" sldId="282"/>
            <ac:inkMk id="87" creationId="{B66A377D-F73B-D7F6-FA36-7167ABFAFD96}"/>
          </ac:inkMkLst>
        </pc:inkChg>
        <pc:inkChg chg="add del">
          <ac:chgData name="Cameron Smith" userId="74f47db9b30915f3" providerId="LiveId" clId="{F74E279C-4DF2-0B48-8033-AD2490712796}" dt="2022-11-13T14:06:08.445" v="131"/>
          <ac:inkMkLst>
            <pc:docMk/>
            <pc:sldMk cId="3555636896" sldId="282"/>
            <ac:inkMk id="88" creationId="{AE5AB816-E7B1-8161-F951-9C5663CE0DA1}"/>
          </ac:inkMkLst>
        </pc:inkChg>
        <pc:inkChg chg="add del">
          <ac:chgData name="Cameron Smith" userId="74f47db9b30915f3" providerId="LiveId" clId="{F74E279C-4DF2-0B48-8033-AD2490712796}" dt="2022-11-13T14:06:08.445" v="131"/>
          <ac:inkMkLst>
            <pc:docMk/>
            <pc:sldMk cId="3555636896" sldId="282"/>
            <ac:inkMk id="89" creationId="{6AE10ACD-E85B-90C7-7975-BE0DA1B042F4}"/>
          </ac:inkMkLst>
        </pc:inkChg>
        <pc:inkChg chg="add reco">
          <ac:chgData name="Cameron Smith" userId="74f47db9b30915f3" providerId="LiveId" clId="{F74E279C-4DF2-0B48-8033-AD2490712796}" dt="2022-11-13T14:06:08.445" v="131"/>
          <ac:inkMkLst>
            <pc:docMk/>
            <pc:sldMk cId="3555636896" sldId="282"/>
            <ac:inkMk id="90" creationId="{1796AB45-ED46-A684-09A3-418BAED12F2C}"/>
          </ac:inkMkLst>
        </pc:inkChg>
        <pc:inkChg chg="add del">
          <ac:chgData name="Cameron Smith" userId="74f47db9b30915f3" providerId="LiveId" clId="{F74E279C-4DF2-0B48-8033-AD2490712796}" dt="2022-11-13T14:06:09.965" v="134"/>
          <ac:inkMkLst>
            <pc:docMk/>
            <pc:sldMk cId="3555636896" sldId="282"/>
            <ac:inkMk id="91" creationId="{D7F16A98-5F8C-8C99-878C-8A675907428D}"/>
          </ac:inkMkLst>
        </pc:inkChg>
        <pc:inkChg chg="add del">
          <ac:chgData name="Cameron Smith" userId="74f47db9b30915f3" providerId="LiveId" clId="{F74E279C-4DF2-0B48-8033-AD2490712796}" dt="2022-11-13T14:06:09.965" v="134"/>
          <ac:inkMkLst>
            <pc:docMk/>
            <pc:sldMk cId="3555636896" sldId="282"/>
            <ac:inkMk id="92" creationId="{53423AA3-7521-2BB0-5CFD-BF59E7C732F3}"/>
          </ac:inkMkLst>
        </pc:inkChg>
        <pc:inkChg chg="add reco">
          <ac:chgData name="Cameron Smith" userId="74f47db9b30915f3" providerId="LiveId" clId="{F74E279C-4DF2-0B48-8033-AD2490712796}" dt="2022-11-13T14:06:09.965" v="134"/>
          <ac:inkMkLst>
            <pc:docMk/>
            <pc:sldMk cId="3555636896" sldId="282"/>
            <ac:inkMk id="93" creationId="{593A72EA-E69A-9FDF-FD67-7C59A62AA810}"/>
          </ac:inkMkLst>
        </pc:inkChg>
        <pc:inkChg chg="add del">
          <ac:chgData name="Cameron Smith" userId="74f47db9b30915f3" providerId="LiveId" clId="{F74E279C-4DF2-0B48-8033-AD2490712796}" dt="2022-11-13T14:06:30.278" v="137"/>
          <ac:inkMkLst>
            <pc:docMk/>
            <pc:sldMk cId="3555636896" sldId="282"/>
            <ac:inkMk id="94" creationId="{EFA43205-4A87-6C73-4C02-F84791042C22}"/>
          </ac:inkMkLst>
        </pc:inkChg>
        <pc:inkChg chg="add del">
          <ac:chgData name="Cameron Smith" userId="74f47db9b30915f3" providerId="LiveId" clId="{F74E279C-4DF2-0B48-8033-AD2490712796}" dt="2022-11-13T14:06:30.278" v="137"/>
          <ac:inkMkLst>
            <pc:docMk/>
            <pc:sldMk cId="3555636896" sldId="282"/>
            <ac:inkMk id="95" creationId="{BFA9DC61-E13A-4740-9E56-A7BA3A132A07}"/>
          </ac:inkMkLst>
        </pc:inkChg>
        <pc:inkChg chg="add reco">
          <ac:chgData name="Cameron Smith" userId="74f47db9b30915f3" providerId="LiveId" clId="{F74E279C-4DF2-0B48-8033-AD2490712796}" dt="2022-11-13T14:06:30.278" v="137"/>
          <ac:inkMkLst>
            <pc:docMk/>
            <pc:sldMk cId="3555636896" sldId="282"/>
            <ac:inkMk id="96" creationId="{020223C7-EB10-ED98-80E4-F56538F434BA}"/>
          </ac:inkMkLst>
        </pc:inkChg>
        <pc:inkChg chg="add del">
          <ac:chgData name="Cameron Smith" userId="74f47db9b30915f3" providerId="LiveId" clId="{F74E279C-4DF2-0B48-8033-AD2490712796}" dt="2022-11-13T14:06:34.409" v="144"/>
          <ac:inkMkLst>
            <pc:docMk/>
            <pc:sldMk cId="3555636896" sldId="282"/>
            <ac:inkMk id="97" creationId="{27CA942C-68E6-9EFD-BA81-F292C5C5C26C}"/>
          </ac:inkMkLst>
        </pc:inkChg>
        <pc:inkChg chg="add del">
          <ac:chgData name="Cameron Smith" userId="74f47db9b30915f3" providerId="LiveId" clId="{F74E279C-4DF2-0B48-8033-AD2490712796}" dt="2022-11-13T14:06:34.409" v="144"/>
          <ac:inkMkLst>
            <pc:docMk/>
            <pc:sldMk cId="3555636896" sldId="282"/>
            <ac:inkMk id="98" creationId="{BF51E1AC-AD6C-8906-6217-C0432EEB4611}"/>
          </ac:inkMkLst>
        </pc:inkChg>
        <pc:inkChg chg="add del">
          <ac:chgData name="Cameron Smith" userId="74f47db9b30915f3" providerId="LiveId" clId="{F74E279C-4DF2-0B48-8033-AD2490712796}" dt="2022-11-13T14:06:34.409" v="144"/>
          <ac:inkMkLst>
            <pc:docMk/>
            <pc:sldMk cId="3555636896" sldId="282"/>
            <ac:inkMk id="99" creationId="{D0B5E08B-9EC3-2FE9-F26A-3207CABD988D}"/>
          </ac:inkMkLst>
        </pc:inkChg>
        <pc:inkChg chg="add del">
          <ac:chgData name="Cameron Smith" userId="74f47db9b30915f3" providerId="LiveId" clId="{F74E279C-4DF2-0B48-8033-AD2490712796}" dt="2022-11-13T14:06:34.409" v="144"/>
          <ac:inkMkLst>
            <pc:docMk/>
            <pc:sldMk cId="3555636896" sldId="282"/>
            <ac:inkMk id="100" creationId="{7C7269B7-E62D-EBCA-76BF-2B4D2CDBA2CE}"/>
          </ac:inkMkLst>
        </pc:inkChg>
        <pc:inkChg chg="add del">
          <ac:chgData name="Cameron Smith" userId="74f47db9b30915f3" providerId="LiveId" clId="{F74E279C-4DF2-0B48-8033-AD2490712796}" dt="2022-11-13T14:06:34.409" v="144"/>
          <ac:inkMkLst>
            <pc:docMk/>
            <pc:sldMk cId="3555636896" sldId="282"/>
            <ac:inkMk id="101" creationId="{7EC20510-64F9-2726-5409-2F62A45B5985}"/>
          </ac:inkMkLst>
        </pc:inkChg>
        <pc:inkChg chg="add del">
          <ac:chgData name="Cameron Smith" userId="74f47db9b30915f3" providerId="LiveId" clId="{F74E279C-4DF2-0B48-8033-AD2490712796}" dt="2022-11-13T14:06:34.409" v="144"/>
          <ac:inkMkLst>
            <pc:docMk/>
            <pc:sldMk cId="3555636896" sldId="282"/>
            <ac:inkMk id="102" creationId="{D2859143-B3E0-0E92-4FEE-1EEFD3BFFC71}"/>
          </ac:inkMkLst>
        </pc:inkChg>
        <pc:inkChg chg="add reco">
          <ac:chgData name="Cameron Smith" userId="74f47db9b30915f3" providerId="LiveId" clId="{F74E279C-4DF2-0B48-8033-AD2490712796}" dt="2022-11-13T14:06:34.409" v="144"/>
          <ac:inkMkLst>
            <pc:docMk/>
            <pc:sldMk cId="3555636896" sldId="282"/>
            <ac:inkMk id="103" creationId="{82052926-08D3-EFB5-DB7C-980B188D9B89}"/>
          </ac:inkMkLst>
        </pc:inkChg>
        <pc:inkChg chg="add del">
          <ac:chgData name="Cameron Smith" userId="74f47db9b30915f3" providerId="LiveId" clId="{F74E279C-4DF2-0B48-8033-AD2490712796}" dt="2022-11-13T14:06:35.814" v="147"/>
          <ac:inkMkLst>
            <pc:docMk/>
            <pc:sldMk cId="3555636896" sldId="282"/>
            <ac:inkMk id="104" creationId="{ECC44BD3-5DDA-6B98-BB34-1990F8232B42}"/>
          </ac:inkMkLst>
        </pc:inkChg>
        <pc:inkChg chg="add del">
          <ac:chgData name="Cameron Smith" userId="74f47db9b30915f3" providerId="LiveId" clId="{F74E279C-4DF2-0B48-8033-AD2490712796}" dt="2022-11-13T14:06:35.814" v="147"/>
          <ac:inkMkLst>
            <pc:docMk/>
            <pc:sldMk cId="3555636896" sldId="282"/>
            <ac:inkMk id="105" creationId="{2367378A-2ED6-844C-E54A-FC6FBED4B794}"/>
          </ac:inkMkLst>
        </pc:inkChg>
        <pc:inkChg chg="add reco">
          <ac:chgData name="Cameron Smith" userId="74f47db9b30915f3" providerId="LiveId" clId="{F74E279C-4DF2-0B48-8033-AD2490712796}" dt="2022-11-13T14:06:35.814" v="147"/>
          <ac:inkMkLst>
            <pc:docMk/>
            <pc:sldMk cId="3555636896" sldId="282"/>
            <ac:inkMk id="106" creationId="{14CABB31-D8B4-A224-4156-27963CDD854A}"/>
          </ac:inkMkLst>
        </pc:inkChg>
        <pc:inkChg chg="add del">
          <ac:chgData name="Cameron Smith" userId="74f47db9b30915f3" providerId="LiveId" clId="{F74E279C-4DF2-0B48-8033-AD2490712796}" dt="2022-11-13T14:06:37.618" v="151"/>
          <ac:inkMkLst>
            <pc:docMk/>
            <pc:sldMk cId="3555636896" sldId="282"/>
            <ac:inkMk id="107" creationId="{F8D7886E-ECF4-4504-780C-F0DB5EEC20FC}"/>
          </ac:inkMkLst>
        </pc:inkChg>
        <pc:inkChg chg="add del">
          <ac:chgData name="Cameron Smith" userId="74f47db9b30915f3" providerId="LiveId" clId="{F74E279C-4DF2-0B48-8033-AD2490712796}" dt="2022-11-13T14:06:37.618" v="151"/>
          <ac:inkMkLst>
            <pc:docMk/>
            <pc:sldMk cId="3555636896" sldId="282"/>
            <ac:inkMk id="108" creationId="{64F7CE0E-9F05-4065-6648-7D2A81A57494}"/>
          </ac:inkMkLst>
        </pc:inkChg>
        <pc:inkChg chg="add del">
          <ac:chgData name="Cameron Smith" userId="74f47db9b30915f3" providerId="LiveId" clId="{F74E279C-4DF2-0B48-8033-AD2490712796}" dt="2022-11-13T14:06:37.618" v="151"/>
          <ac:inkMkLst>
            <pc:docMk/>
            <pc:sldMk cId="3555636896" sldId="282"/>
            <ac:inkMk id="109" creationId="{BAE821F5-D3CC-8662-8059-162588008B2A}"/>
          </ac:inkMkLst>
        </pc:inkChg>
        <pc:inkChg chg="add reco">
          <ac:chgData name="Cameron Smith" userId="74f47db9b30915f3" providerId="LiveId" clId="{F74E279C-4DF2-0B48-8033-AD2490712796}" dt="2022-11-13T14:06:37.618" v="151"/>
          <ac:inkMkLst>
            <pc:docMk/>
            <pc:sldMk cId="3555636896" sldId="282"/>
            <ac:inkMk id="110" creationId="{49659E9A-CD3D-A430-15CF-D22BFB05AD29}"/>
          </ac:inkMkLst>
        </pc:inkChg>
      </pc:sldChg>
      <pc:sldChg chg="addSp delSp modSp">
        <pc:chgData name="Cameron Smith" userId="74f47db9b30915f3" providerId="LiveId" clId="{F74E279C-4DF2-0B48-8033-AD2490712796}" dt="2022-11-21T15:11:05.860" v="374"/>
        <pc:sldMkLst>
          <pc:docMk/>
          <pc:sldMk cId="96069332" sldId="293"/>
        </pc:sldMkLst>
        <pc:picChg chg="mod">
          <ac:chgData name="Cameron Smith" userId="74f47db9b30915f3" providerId="LiveId" clId="{F74E279C-4DF2-0B48-8033-AD2490712796}" dt="2022-11-21T15:07:26.172" v="309" actId="1076"/>
          <ac:picMkLst>
            <pc:docMk/>
            <pc:sldMk cId="96069332" sldId="293"/>
            <ac:picMk id="16" creationId="{E7EA1400-8E5C-C670-5F13-73080E864302}"/>
          </ac:picMkLst>
        </pc:picChg>
        <pc:inkChg chg="add del">
          <ac:chgData name="Cameron Smith" userId="74f47db9b30915f3" providerId="LiveId" clId="{F74E279C-4DF2-0B48-8033-AD2490712796}" dt="2022-11-21T15:04:30.319" v="184"/>
          <ac:inkMkLst>
            <pc:docMk/>
            <pc:sldMk cId="96069332" sldId="293"/>
            <ac:inkMk id="2" creationId="{0A7AD568-BF0C-CA0C-25FE-BF4FEE9A9D41}"/>
          </ac:inkMkLst>
        </pc:inkChg>
        <pc:inkChg chg="add del">
          <ac:chgData name="Cameron Smith" userId="74f47db9b30915f3" providerId="LiveId" clId="{F74E279C-4DF2-0B48-8033-AD2490712796}" dt="2022-11-21T15:04:28.803" v="183"/>
          <ac:inkMkLst>
            <pc:docMk/>
            <pc:sldMk cId="96069332" sldId="293"/>
            <ac:inkMk id="3" creationId="{1BD98365-8100-B6E3-D390-4D76E0C31890}"/>
          </ac:inkMkLst>
        </pc:inkChg>
        <pc:inkChg chg="add del">
          <ac:chgData name="Cameron Smith" userId="74f47db9b30915f3" providerId="LiveId" clId="{F74E279C-4DF2-0B48-8033-AD2490712796}" dt="2022-11-21T15:04:28.803" v="183"/>
          <ac:inkMkLst>
            <pc:docMk/>
            <pc:sldMk cId="96069332" sldId="293"/>
            <ac:inkMk id="6" creationId="{5D428B8C-4F98-E734-CB78-83E6AC7FAEA6}"/>
          </ac:inkMkLst>
        </pc:inkChg>
        <pc:inkChg chg="add reco">
          <ac:chgData name="Cameron Smith" userId="74f47db9b30915f3" providerId="LiveId" clId="{F74E279C-4DF2-0B48-8033-AD2490712796}" dt="2022-11-21T15:04:28.803" v="183"/>
          <ac:inkMkLst>
            <pc:docMk/>
            <pc:sldMk cId="96069332" sldId="293"/>
            <ac:inkMk id="7" creationId="{597695DC-1D8D-2B05-C568-68B50A9C5EF5}"/>
          </ac:inkMkLst>
        </pc:inkChg>
        <pc:inkChg chg="add del">
          <ac:chgData name="Cameron Smith" userId="74f47db9b30915f3" providerId="LiveId" clId="{F74E279C-4DF2-0B48-8033-AD2490712796}" dt="2022-11-21T15:04:34.193" v="187"/>
          <ac:inkMkLst>
            <pc:docMk/>
            <pc:sldMk cId="96069332" sldId="293"/>
            <ac:inkMk id="8" creationId="{842319CC-78F7-994C-7D4B-AC93F6AB1DC1}"/>
          </ac:inkMkLst>
        </pc:inkChg>
        <pc:inkChg chg="add del">
          <ac:chgData name="Cameron Smith" userId="74f47db9b30915f3" providerId="LiveId" clId="{F74E279C-4DF2-0B48-8033-AD2490712796}" dt="2022-11-21T15:04:34.193" v="187"/>
          <ac:inkMkLst>
            <pc:docMk/>
            <pc:sldMk cId="96069332" sldId="293"/>
            <ac:inkMk id="9" creationId="{03B48DB9-059F-5173-0485-8F5B2E4D2DBC}"/>
          </ac:inkMkLst>
        </pc:inkChg>
        <pc:inkChg chg="add del reco">
          <ac:chgData name="Cameron Smith" userId="74f47db9b30915f3" providerId="LiveId" clId="{F74E279C-4DF2-0B48-8033-AD2490712796}" dt="2022-11-21T15:04:37.971" v="192"/>
          <ac:inkMkLst>
            <pc:docMk/>
            <pc:sldMk cId="96069332" sldId="293"/>
            <ac:inkMk id="10" creationId="{E01D84B4-9D37-D2C9-BFCC-55FBCC09314E}"/>
          </ac:inkMkLst>
        </pc:inkChg>
        <pc:inkChg chg="add del">
          <ac:chgData name="Cameron Smith" userId="74f47db9b30915f3" providerId="LiveId" clId="{F74E279C-4DF2-0B48-8033-AD2490712796}" dt="2022-11-21T15:04:36.221" v="190"/>
          <ac:inkMkLst>
            <pc:docMk/>
            <pc:sldMk cId="96069332" sldId="293"/>
            <ac:inkMk id="11" creationId="{7E52097E-CD24-A2D1-A980-DE0D328DBDE0}"/>
          </ac:inkMkLst>
        </pc:inkChg>
        <pc:inkChg chg="add del">
          <ac:chgData name="Cameron Smith" userId="74f47db9b30915f3" providerId="LiveId" clId="{F74E279C-4DF2-0B48-8033-AD2490712796}" dt="2022-11-21T15:04:36.221" v="190"/>
          <ac:inkMkLst>
            <pc:docMk/>
            <pc:sldMk cId="96069332" sldId="293"/>
            <ac:inkMk id="12" creationId="{3B62CC96-4681-D3D2-A86B-39878C842926}"/>
          </ac:inkMkLst>
        </pc:inkChg>
        <pc:inkChg chg="add del reco">
          <ac:chgData name="Cameron Smith" userId="74f47db9b30915f3" providerId="LiveId" clId="{F74E279C-4DF2-0B48-8033-AD2490712796}" dt="2022-11-21T15:04:37.411" v="191"/>
          <ac:inkMkLst>
            <pc:docMk/>
            <pc:sldMk cId="96069332" sldId="293"/>
            <ac:inkMk id="13" creationId="{52AAAEA8-26F6-9B2E-91C9-2CAF452CBDD3}"/>
          </ac:inkMkLst>
        </pc:inkChg>
        <pc:inkChg chg="add del">
          <ac:chgData name="Cameron Smith" userId="74f47db9b30915f3" providerId="LiveId" clId="{F74E279C-4DF2-0B48-8033-AD2490712796}" dt="2022-11-21T15:04:41.035" v="195"/>
          <ac:inkMkLst>
            <pc:docMk/>
            <pc:sldMk cId="96069332" sldId="293"/>
            <ac:inkMk id="14" creationId="{37DE5A5B-D96B-B124-0894-DFA5E2C4BD23}"/>
          </ac:inkMkLst>
        </pc:inkChg>
        <pc:inkChg chg="add del">
          <ac:chgData name="Cameron Smith" userId="74f47db9b30915f3" providerId="LiveId" clId="{F74E279C-4DF2-0B48-8033-AD2490712796}" dt="2022-11-21T15:04:41.035" v="195"/>
          <ac:inkMkLst>
            <pc:docMk/>
            <pc:sldMk cId="96069332" sldId="293"/>
            <ac:inkMk id="21" creationId="{B5350011-B5B6-16D7-DF9A-56D86A85FD96}"/>
          </ac:inkMkLst>
        </pc:inkChg>
        <pc:inkChg chg="add del reco">
          <ac:chgData name="Cameron Smith" userId="74f47db9b30915f3" providerId="LiveId" clId="{F74E279C-4DF2-0B48-8033-AD2490712796}" dt="2022-11-21T15:05:23.235" v="210"/>
          <ac:inkMkLst>
            <pc:docMk/>
            <pc:sldMk cId="96069332" sldId="293"/>
            <ac:inkMk id="28" creationId="{AE44C1EC-B46B-9CA7-E929-47E5259EA7A5}"/>
          </ac:inkMkLst>
        </pc:inkChg>
        <pc:inkChg chg="add del">
          <ac:chgData name="Cameron Smith" userId="74f47db9b30915f3" providerId="LiveId" clId="{F74E279C-4DF2-0B48-8033-AD2490712796}" dt="2022-11-21T15:04:46.536" v="198"/>
          <ac:inkMkLst>
            <pc:docMk/>
            <pc:sldMk cId="96069332" sldId="293"/>
            <ac:inkMk id="29" creationId="{0CEAAE46-2DA4-F82C-969B-DC485849E25E}"/>
          </ac:inkMkLst>
        </pc:inkChg>
        <pc:inkChg chg="add del">
          <ac:chgData name="Cameron Smith" userId="74f47db9b30915f3" providerId="LiveId" clId="{F74E279C-4DF2-0B48-8033-AD2490712796}" dt="2022-11-21T15:04:46.536" v="198"/>
          <ac:inkMkLst>
            <pc:docMk/>
            <pc:sldMk cId="96069332" sldId="293"/>
            <ac:inkMk id="30" creationId="{480C304A-5883-B172-716B-4B529A6331AF}"/>
          </ac:inkMkLst>
        </pc:inkChg>
        <pc:inkChg chg="add del reco">
          <ac:chgData name="Cameron Smith" userId="74f47db9b30915f3" providerId="LiveId" clId="{F74E279C-4DF2-0B48-8033-AD2490712796}" dt="2022-11-21T15:05:23.240" v="212"/>
          <ac:inkMkLst>
            <pc:docMk/>
            <pc:sldMk cId="96069332" sldId="293"/>
            <ac:inkMk id="31" creationId="{0809CAF6-9078-6F80-B09A-C7A8747D5867}"/>
          </ac:inkMkLst>
        </pc:inkChg>
        <pc:inkChg chg="add del">
          <ac:chgData name="Cameron Smith" userId="74f47db9b30915f3" providerId="LiveId" clId="{F74E279C-4DF2-0B48-8033-AD2490712796}" dt="2022-11-21T15:04:48.525" v="200"/>
          <ac:inkMkLst>
            <pc:docMk/>
            <pc:sldMk cId="96069332" sldId="293"/>
            <ac:inkMk id="33" creationId="{1A4F1AEC-EEC4-0964-FB1F-88203AD8A44F}"/>
          </ac:inkMkLst>
        </pc:inkChg>
        <pc:inkChg chg="add del">
          <ac:chgData name="Cameron Smith" userId="74f47db9b30915f3" providerId="LiveId" clId="{F74E279C-4DF2-0B48-8033-AD2490712796}" dt="2022-11-21T15:04:50.835" v="202"/>
          <ac:inkMkLst>
            <pc:docMk/>
            <pc:sldMk cId="96069332" sldId="293"/>
            <ac:inkMk id="39" creationId="{92F0F55F-D55D-7C83-86EA-DB3226080294}"/>
          </ac:inkMkLst>
        </pc:inkChg>
        <pc:inkChg chg="add del">
          <ac:chgData name="Cameron Smith" userId="74f47db9b30915f3" providerId="LiveId" clId="{F74E279C-4DF2-0B48-8033-AD2490712796}" dt="2022-11-21T15:05:23.237" v="211"/>
          <ac:inkMkLst>
            <pc:docMk/>
            <pc:sldMk cId="96069332" sldId="293"/>
            <ac:inkMk id="43" creationId="{1CB82FA6-23F8-F50D-6BD2-20D6A0A55E5A}"/>
          </ac:inkMkLst>
        </pc:inkChg>
        <pc:inkChg chg="add del">
          <ac:chgData name="Cameron Smith" userId="74f47db9b30915f3" providerId="LiveId" clId="{F74E279C-4DF2-0B48-8033-AD2490712796}" dt="2022-11-21T15:04:55.708" v="205"/>
          <ac:inkMkLst>
            <pc:docMk/>
            <pc:sldMk cId="96069332" sldId="293"/>
            <ac:inkMk id="44" creationId="{C0805F2C-EF56-2C5E-6B1C-F62A8AD30F7B}"/>
          </ac:inkMkLst>
        </pc:inkChg>
        <pc:inkChg chg="add del">
          <ac:chgData name="Cameron Smith" userId="74f47db9b30915f3" providerId="LiveId" clId="{F74E279C-4DF2-0B48-8033-AD2490712796}" dt="2022-11-21T15:05:01.731" v="208"/>
          <ac:inkMkLst>
            <pc:docMk/>
            <pc:sldMk cId="96069332" sldId="293"/>
            <ac:inkMk id="45" creationId="{3A54FF7C-94D3-0E51-7CC9-6E1F77630ADB}"/>
          </ac:inkMkLst>
        </pc:inkChg>
        <pc:inkChg chg="add del">
          <ac:chgData name="Cameron Smith" userId="74f47db9b30915f3" providerId="LiveId" clId="{F74E279C-4DF2-0B48-8033-AD2490712796}" dt="2022-11-21T15:05:01.731" v="208"/>
          <ac:inkMkLst>
            <pc:docMk/>
            <pc:sldMk cId="96069332" sldId="293"/>
            <ac:inkMk id="46" creationId="{FD0CCCE8-6050-231B-05FD-AF0BF1484131}"/>
          </ac:inkMkLst>
        </pc:inkChg>
        <pc:inkChg chg="add del mod reco modStrokes">
          <ac:chgData name="Cameron Smith" userId="74f47db9b30915f3" providerId="LiveId" clId="{F74E279C-4DF2-0B48-8033-AD2490712796}" dt="2022-11-21T15:05:33.682" v="213"/>
          <ac:inkMkLst>
            <pc:docMk/>
            <pc:sldMk cId="96069332" sldId="293"/>
            <ac:inkMk id="47" creationId="{179B045D-1297-3B20-D768-3CAC806FD3B6}"/>
          </ac:inkMkLst>
        </pc:inkChg>
        <pc:inkChg chg="add del">
          <ac:chgData name="Cameron Smith" userId="74f47db9b30915f3" providerId="LiveId" clId="{F74E279C-4DF2-0B48-8033-AD2490712796}" dt="2022-11-21T15:05:40.235" v="216"/>
          <ac:inkMkLst>
            <pc:docMk/>
            <pc:sldMk cId="96069332" sldId="293"/>
            <ac:inkMk id="48" creationId="{50A59752-73DF-F3B7-D732-3D219E650678}"/>
          </ac:inkMkLst>
        </pc:inkChg>
        <pc:inkChg chg="add del">
          <ac:chgData name="Cameron Smith" userId="74f47db9b30915f3" providerId="LiveId" clId="{F74E279C-4DF2-0B48-8033-AD2490712796}" dt="2022-11-21T15:05:40.235" v="216"/>
          <ac:inkMkLst>
            <pc:docMk/>
            <pc:sldMk cId="96069332" sldId="293"/>
            <ac:inkMk id="49" creationId="{105939A5-4405-5F50-B787-2057A6D9ECD9}"/>
          </ac:inkMkLst>
        </pc:inkChg>
        <pc:inkChg chg="add reco">
          <ac:chgData name="Cameron Smith" userId="74f47db9b30915f3" providerId="LiveId" clId="{F74E279C-4DF2-0B48-8033-AD2490712796}" dt="2022-11-21T15:05:40.235" v="216"/>
          <ac:inkMkLst>
            <pc:docMk/>
            <pc:sldMk cId="96069332" sldId="293"/>
            <ac:inkMk id="50" creationId="{54D85D5D-EA6F-48E0-5D11-DBB767A418A1}"/>
          </ac:inkMkLst>
        </pc:inkChg>
        <pc:inkChg chg="add del">
          <ac:chgData name="Cameron Smith" userId="74f47db9b30915f3" providerId="LiveId" clId="{F74E279C-4DF2-0B48-8033-AD2490712796}" dt="2022-11-21T15:05:43.599" v="219"/>
          <ac:inkMkLst>
            <pc:docMk/>
            <pc:sldMk cId="96069332" sldId="293"/>
            <ac:inkMk id="51" creationId="{A1362876-0772-9605-E27F-6FBF17F329C8}"/>
          </ac:inkMkLst>
        </pc:inkChg>
        <pc:inkChg chg="add del">
          <ac:chgData name="Cameron Smith" userId="74f47db9b30915f3" providerId="LiveId" clId="{F74E279C-4DF2-0B48-8033-AD2490712796}" dt="2022-11-21T15:05:43.599" v="219"/>
          <ac:inkMkLst>
            <pc:docMk/>
            <pc:sldMk cId="96069332" sldId="293"/>
            <ac:inkMk id="52" creationId="{D683DF36-70FF-7D91-602B-899AACD03E0B}"/>
          </ac:inkMkLst>
        </pc:inkChg>
        <pc:inkChg chg="add reco">
          <ac:chgData name="Cameron Smith" userId="74f47db9b30915f3" providerId="LiveId" clId="{F74E279C-4DF2-0B48-8033-AD2490712796}" dt="2022-11-21T15:05:43.599" v="219"/>
          <ac:inkMkLst>
            <pc:docMk/>
            <pc:sldMk cId="96069332" sldId="293"/>
            <ac:inkMk id="53" creationId="{4326947C-E0D3-C8E7-6E73-1A3D5451B243}"/>
          </ac:inkMkLst>
        </pc:inkChg>
        <pc:inkChg chg="add">
          <ac:chgData name="Cameron Smith" userId="74f47db9b30915f3" providerId="LiveId" clId="{F74E279C-4DF2-0B48-8033-AD2490712796}" dt="2022-11-21T15:05:43.607" v="220"/>
          <ac:inkMkLst>
            <pc:docMk/>
            <pc:sldMk cId="96069332" sldId="293"/>
            <ac:inkMk id="54" creationId="{5FB45DFA-E7F8-CAB8-9C24-B68D2F4FB45C}"/>
          </ac:inkMkLst>
        </pc:inkChg>
        <pc:inkChg chg="add">
          <ac:chgData name="Cameron Smith" userId="74f47db9b30915f3" providerId="LiveId" clId="{F74E279C-4DF2-0B48-8033-AD2490712796}" dt="2022-11-21T15:05:47.170" v="221"/>
          <ac:inkMkLst>
            <pc:docMk/>
            <pc:sldMk cId="96069332" sldId="293"/>
            <ac:inkMk id="55" creationId="{86C0BD87-DE45-0095-EF4C-65C3C1FF31AE}"/>
          </ac:inkMkLst>
        </pc:inkChg>
        <pc:inkChg chg="add del">
          <ac:chgData name="Cameron Smith" userId="74f47db9b30915f3" providerId="LiveId" clId="{F74E279C-4DF2-0B48-8033-AD2490712796}" dt="2022-11-21T15:05:51.986" v="225"/>
          <ac:inkMkLst>
            <pc:docMk/>
            <pc:sldMk cId="96069332" sldId="293"/>
            <ac:inkMk id="56" creationId="{A4E7F110-0E13-F4AF-A889-052613797A2A}"/>
          </ac:inkMkLst>
        </pc:inkChg>
        <pc:inkChg chg="add del">
          <ac:chgData name="Cameron Smith" userId="74f47db9b30915f3" providerId="LiveId" clId="{F74E279C-4DF2-0B48-8033-AD2490712796}" dt="2022-11-21T15:05:51.986" v="225"/>
          <ac:inkMkLst>
            <pc:docMk/>
            <pc:sldMk cId="96069332" sldId="293"/>
            <ac:inkMk id="57" creationId="{FB443DE6-EC33-FE3D-B8EC-0CC2500A4D6C}"/>
          </ac:inkMkLst>
        </pc:inkChg>
        <pc:inkChg chg="add del">
          <ac:chgData name="Cameron Smith" userId="74f47db9b30915f3" providerId="LiveId" clId="{F74E279C-4DF2-0B48-8033-AD2490712796}" dt="2022-11-21T15:05:51.986" v="225"/>
          <ac:inkMkLst>
            <pc:docMk/>
            <pc:sldMk cId="96069332" sldId="293"/>
            <ac:inkMk id="58" creationId="{57C4A836-FDA3-5F18-7C1B-FD58F2D21A9F}"/>
          </ac:inkMkLst>
        </pc:inkChg>
        <pc:inkChg chg="add reco">
          <ac:chgData name="Cameron Smith" userId="74f47db9b30915f3" providerId="LiveId" clId="{F74E279C-4DF2-0B48-8033-AD2490712796}" dt="2022-11-21T15:05:51.986" v="225"/>
          <ac:inkMkLst>
            <pc:docMk/>
            <pc:sldMk cId="96069332" sldId="293"/>
            <ac:inkMk id="59" creationId="{97AD49CB-DBD2-3AF7-E5B7-B761DBF7E914}"/>
          </ac:inkMkLst>
        </pc:inkChg>
        <pc:inkChg chg="add del">
          <ac:chgData name="Cameron Smith" userId="74f47db9b30915f3" providerId="LiveId" clId="{F74E279C-4DF2-0B48-8033-AD2490712796}" dt="2022-11-21T15:05:54.593" v="229"/>
          <ac:inkMkLst>
            <pc:docMk/>
            <pc:sldMk cId="96069332" sldId="293"/>
            <ac:inkMk id="60" creationId="{5F760CDF-46F2-C8D5-CDFD-8FB120EFC6E5}"/>
          </ac:inkMkLst>
        </pc:inkChg>
        <pc:inkChg chg="add del">
          <ac:chgData name="Cameron Smith" userId="74f47db9b30915f3" providerId="LiveId" clId="{F74E279C-4DF2-0B48-8033-AD2490712796}" dt="2022-11-21T15:05:54.593" v="229"/>
          <ac:inkMkLst>
            <pc:docMk/>
            <pc:sldMk cId="96069332" sldId="293"/>
            <ac:inkMk id="61" creationId="{A5C459B4-D8A1-B48D-73B3-7DD842FC5643}"/>
          </ac:inkMkLst>
        </pc:inkChg>
        <pc:inkChg chg="add del">
          <ac:chgData name="Cameron Smith" userId="74f47db9b30915f3" providerId="LiveId" clId="{F74E279C-4DF2-0B48-8033-AD2490712796}" dt="2022-11-21T15:05:54.593" v="229"/>
          <ac:inkMkLst>
            <pc:docMk/>
            <pc:sldMk cId="96069332" sldId="293"/>
            <ac:inkMk id="62" creationId="{B0745824-52C0-A11F-8FB5-C4676962FF51}"/>
          </ac:inkMkLst>
        </pc:inkChg>
        <pc:inkChg chg="add reco">
          <ac:chgData name="Cameron Smith" userId="74f47db9b30915f3" providerId="LiveId" clId="{F74E279C-4DF2-0B48-8033-AD2490712796}" dt="2022-11-21T15:05:54.593" v="229"/>
          <ac:inkMkLst>
            <pc:docMk/>
            <pc:sldMk cId="96069332" sldId="293"/>
            <ac:inkMk id="63" creationId="{8B2641B3-CB25-5029-395E-4853FF7A7F39}"/>
          </ac:inkMkLst>
        </pc:inkChg>
        <pc:inkChg chg="add del">
          <ac:chgData name="Cameron Smith" userId="74f47db9b30915f3" providerId="LiveId" clId="{F74E279C-4DF2-0B48-8033-AD2490712796}" dt="2022-11-21T15:05:57.867" v="232"/>
          <ac:inkMkLst>
            <pc:docMk/>
            <pc:sldMk cId="96069332" sldId="293"/>
            <ac:inkMk id="64" creationId="{6739DF4E-7754-FEB6-D978-338794E076ED}"/>
          </ac:inkMkLst>
        </pc:inkChg>
        <pc:inkChg chg="add del">
          <ac:chgData name="Cameron Smith" userId="74f47db9b30915f3" providerId="LiveId" clId="{F74E279C-4DF2-0B48-8033-AD2490712796}" dt="2022-11-21T15:05:57.867" v="232"/>
          <ac:inkMkLst>
            <pc:docMk/>
            <pc:sldMk cId="96069332" sldId="293"/>
            <ac:inkMk id="65" creationId="{195ACCB9-A69B-127E-4261-0627A3994FC5}"/>
          </ac:inkMkLst>
        </pc:inkChg>
        <pc:inkChg chg="add reco">
          <ac:chgData name="Cameron Smith" userId="74f47db9b30915f3" providerId="LiveId" clId="{F74E279C-4DF2-0B48-8033-AD2490712796}" dt="2022-11-21T15:05:57.867" v="232"/>
          <ac:inkMkLst>
            <pc:docMk/>
            <pc:sldMk cId="96069332" sldId="293"/>
            <ac:inkMk id="66" creationId="{2344D2C0-A183-C1A2-0405-561C0F1DA3B6}"/>
          </ac:inkMkLst>
        </pc:inkChg>
        <pc:inkChg chg="add">
          <ac:chgData name="Cameron Smith" userId="74f47db9b30915f3" providerId="LiveId" clId="{F74E279C-4DF2-0B48-8033-AD2490712796}" dt="2022-11-21T15:05:57.871" v="233"/>
          <ac:inkMkLst>
            <pc:docMk/>
            <pc:sldMk cId="96069332" sldId="293"/>
            <ac:inkMk id="67" creationId="{B91443B7-C8FB-5833-7929-FB489D1259FE}"/>
          </ac:inkMkLst>
        </pc:inkChg>
        <pc:inkChg chg="add del">
          <ac:chgData name="Cameron Smith" userId="74f47db9b30915f3" providerId="LiveId" clId="{F74E279C-4DF2-0B48-8033-AD2490712796}" dt="2022-11-21T15:06:00.135" v="236"/>
          <ac:inkMkLst>
            <pc:docMk/>
            <pc:sldMk cId="96069332" sldId="293"/>
            <ac:inkMk id="68" creationId="{03E54AE5-F149-D134-52E3-DC8B663ED5A1}"/>
          </ac:inkMkLst>
        </pc:inkChg>
        <pc:inkChg chg="add del">
          <ac:chgData name="Cameron Smith" userId="74f47db9b30915f3" providerId="LiveId" clId="{F74E279C-4DF2-0B48-8033-AD2490712796}" dt="2022-11-21T15:06:00.135" v="236"/>
          <ac:inkMkLst>
            <pc:docMk/>
            <pc:sldMk cId="96069332" sldId="293"/>
            <ac:inkMk id="69" creationId="{E3116025-2E43-B8AF-A5CF-4D202E54BEED}"/>
          </ac:inkMkLst>
        </pc:inkChg>
        <pc:inkChg chg="add reco">
          <ac:chgData name="Cameron Smith" userId="74f47db9b30915f3" providerId="LiveId" clId="{F74E279C-4DF2-0B48-8033-AD2490712796}" dt="2022-11-21T15:06:00.135" v="236"/>
          <ac:inkMkLst>
            <pc:docMk/>
            <pc:sldMk cId="96069332" sldId="293"/>
            <ac:inkMk id="70" creationId="{5685FFC2-A3B7-6149-815E-7DD5B98208C7}"/>
          </ac:inkMkLst>
        </pc:inkChg>
        <pc:inkChg chg="add del">
          <ac:chgData name="Cameron Smith" userId="74f47db9b30915f3" providerId="LiveId" clId="{F74E279C-4DF2-0B48-8033-AD2490712796}" dt="2022-11-21T15:06:01.904" v="239"/>
          <ac:inkMkLst>
            <pc:docMk/>
            <pc:sldMk cId="96069332" sldId="293"/>
            <ac:inkMk id="71" creationId="{DD0AA1AB-1134-3BDB-99B9-C8EFF6A9822E}"/>
          </ac:inkMkLst>
        </pc:inkChg>
        <pc:inkChg chg="add del">
          <ac:chgData name="Cameron Smith" userId="74f47db9b30915f3" providerId="LiveId" clId="{F74E279C-4DF2-0B48-8033-AD2490712796}" dt="2022-11-21T15:06:01.904" v="239"/>
          <ac:inkMkLst>
            <pc:docMk/>
            <pc:sldMk cId="96069332" sldId="293"/>
            <ac:inkMk id="72" creationId="{7FE9B9DC-2ECE-19BE-0FF9-E27A434C5BDB}"/>
          </ac:inkMkLst>
        </pc:inkChg>
        <pc:inkChg chg="add del reco">
          <ac:chgData name="Cameron Smith" userId="74f47db9b30915f3" providerId="LiveId" clId="{F74E279C-4DF2-0B48-8033-AD2490712796}" dt="2022-11-21T15:06:02.983" v="240"/>
          <ac:inkMkLst>
            <pc:docMk/>
            <pc:sldMk cId="96069332" sldId="293"/>
            <ac:inkMk id="73" creationId="{33E0825C-4A11-5297-34D0-5187329EB9F0}"/>
          </ac:inkMkLst>
        </pc:inkChg>
        <pc:inkChg chg="add del">
          <ac:chgData name="Cameron Smith" userId="74f47db9b30915f3" providerId="LiveId" clId="{F74E279C-4DF2-0B48-8033-AD2490712796}" dt="2022-11-21T15:06:06.952" v="243"/>
          <ac:inkMkLst>
            <pc:docMk/>
            <pc:sldMk cId="96069332" sldId="293"/>
            <ac:inkMk id="74" creationId="{473D8E1C-A50F-FC93-BE80-4E65AB7FDD53}"/>
          </ac:inkMkLst>
        </pc:inkChg>
        <pc:inkChg chg="add del">
          <ac:chgData name="Cameron Smith" userId="74f47db9b30915f3" providerId="LiveId" clId="{F74E279C-4DF2-0B48-8033-AD2490712796}" dt="2022-11-21T15:06:06.952" v="243"/>
          <ac:inkMkLst>
            <pc:docMk/>
            <pc:sldMk cId="96069332" sldId="293"/>
            <ac:inkMk id="75" creationId="{BCAB7D29-3242-8554-0173-F3B040DBB554}"/>
          </ac:inkMkLst>
        </pc:inkChg>
        <pc:inkChg chg="add reco">
          <ac:chgData name="Cameron Smith" userId="74f47db9b30915f3" providerId="LiveId" clId="{F74E279C-4DF2-0B48-8033-AD2490712796}" dt="2022-11-21T15:06:06.952" v="243"/>
          <ac:inkMkLst>
            <pc:docMk/>
            <pc:sldMk cId="96069332" sldId="293"/>
            <ac:inkMk id="76" creationId="{B519D60F-D4F6-2FE0-445C-9FE1E2F69C24}"/>
          </ac:inkMkLst>
        </pc:inkChg>
        <pc:inkChg chg="add">
          <ac:chgData name="Cameron Smith" userId="74f47db9b30915f3" providerId="LiveId" clId="{F74E279C-4DF2-0B48-8033-AD2490712796}" dt="2022-11-21T15:06:06.974" v="244"/>
          <ac:inkMkLst>
            <pc:docMk/>
            <pc:sldMk cId="96069332" sldId="293"/>
            <ac:inkMk id="77" creationId="{EC35AC29-D9E3-045A-79C1-FC6FEBC950B1}"/>
          </ac:inkMkLst>
        </pc:inkChg>
        <pc:inkChg chg="add del">
          <ac:chgData name="Cameron Smith" userId="74f47db9b30915f3" providerId="LiveId" clId="{F74E279C-4DF2-0B48-8033-AD2490712796}" dt="2022-11-21T15:06:10.944" v="247"/>
          <ac:inkMkLst>
            <pc:docMk/>
            <pc:sldMk cId="96069332" sldId="293"/>
            <ac:inkMk id="78" creationId="{10DA87EB-5CBD-E6E8-D30E-04302F5AB262}"/>
          </ac:inkMkLst>
        </pc:inkChg>
        <pc:inkChg chg="add del">
          <ac:chgData name="Cameron Smith" userId="74f47db9b30915f3" providerId="LiveId" clId="{F74E279C-4DF2-0B48-8033-AD2490712796}" dt="2022-11-21T15:06:10.944" v="247"/>
          <ac:inkMkLst>
            <pc:docMk/>
            <pc:sldMk cId="96069332" sldId="293"/>
            <ac:inkMk id="79" creationId="{0DCBD4E7-805F-1ECA-A4C5-9764C88BB4BD}"/>
          </ac:inkMkLst>
        </pc:inkChg>
        <pc:inkChg chg="add reco">
          <ac:chgData name="Cameron Smith" userId="74f47db9b30915f3" providerId="LiveId" clId="{F74E279C-4DF2-0B48-8033-AD2490712796}" dt="2022-11-21T15:06:10.944" v="247"/>
          <ac:inkMkLst>
            <pc:docMk/>
            <pc:sldMk cId="96069332" sldId="293"/>
            <ac:inkMk id="80" creationId="{AE49ADF7-CCD1-57E4-449A-5D7EF5013111}"/>
          </ac:inkMkLst>
        </pc:inkChg>
        <pc:inkChg chg="add del">
          <ac:chgData name="Cameron Smith" userId="74f47db9b30915f3" providerId="LiveId" clId="{F74E279C-4DF2-0B48-8033-AD2490712796}" dt="2022-11-21T15:06:24.529" v="250"/>
          <ac:inkMkLst>
            <pc:docMk/>
            <pc:sldMk cId="96069332" sldId="293"/>
            <ac:inkMk id="81" creationId="{F5F770A8-1F14-59F4-40C1-5BAEC340C5CD}"/>
          </ac:inkMkLst>
        </pc:inkChg>
        <pc:inkChg chg="add del">
          <ac:chgData name="Cameron Smith" userId="74f47db9b30915f3" providerId="LiveId" clId="{F74E279C-4DF2-0B48-8033-AD2490712796}" dt="2022-11-21T15:06:24.529" v="250"/>
          <ac:inkMkLst>
            <pc:docMk/>
            <pc:sldMk cId="96069332" sldId="293"/>
            <ac:inkMk id="82" creationId="{21DA6235-42B8-37BC-D09E-F21BF28E0436}"/>
          </ac:inkMkLst>
        </pc:inkChg>
        <pc:inkChg chg="add reco">
          <ac:chgData name="Cameron Smith" userId="74f47db9b30915f3" providerId="LiveId" clId="{F74E279C-4DF2-0B48-8033-AD2490712796}" dt="2022-11-21T15:06:24.529" v="250"/>
          <ac:inkMkLst>
            <pc:docMk/>
            <pc:sldMk cId="96069332" sldId="293"/>
            <ac:inkMk id="83" creationId="{847CEF94-E4CE-616D-9756-F1EC60B9576B}"/>
          </ac:inkMkLst>
        </pc:inkChg>
        <pc:inkChg chg="add del">
          <ac:chgData name="Cameron Smith" userId="74f47db9b30915f3" providerId="LiveId" clId="{F74E279C-4DF2-0B48-8033-AD2490712796}" dt="2022-11-21T15:06:28.020" v="253"/>
          <ac:inkMkLst>
            <pc:docMk/>
            <pc:sldMk cId="96069332" sldId="293"/>
            <ac:inkMk id="84" creationId="{8A2023E6-5089-35A6-D83A-AAFD7107A650}"/>
          </ac:inkMkLst>
        </pc:inkChg>
        <pc:inkChg chg="add del">
          <ac:chgData name="Cameron Smith" userId="74f47db9b30915f3" providerId="LiveId" clId="{F74E279C-4DF2-0B48-8033-AD2490712796}" dt="2022-11-21T15:06:28.020" v="253"/>
          <ac:inkMkLst>
            <pc:docMk/>
            <pc:sldMk cId="96069332" sldId="293"/>
            <ac:inkMk id="85" creationId="{E593C9FA-0D99-A48B-045F-4FA22C56CE70}"/>
          </ac:inkMkLst>
        </pc:inkChg>
        <pc:inkChg chg="add reco">
          <ac:chgData name="Cameron Smith" userId="74f47db9b30915f3" providerId="LiveId" clId="{F74E279C-4DF2-0B48-8033-AD2490712796}" dt="2022-11-21T15:06:28.020" v="253"/>
          <ac:inkMkLst>
            <pc:docMk/>
            <pc:sldMk cId="96069332" sldId="293"/>
            <ac:inkMk id="86" creationId="{1F1C8911-CEDB-FF06-EC90-B283A41CE775}"/>
          </ac:inkMkLst>
        </pc:inkChg>
        <pc:inkChg chg="add del">
          <ac:chgData name="Cameron Smith" userId="74f47db9b30915f3" providerId="LiveId" clId="{F74E279C-4DF2-0B48-8033-AD2490712796}" dt="2022-11-21T15:06:29.998" v="256"/>
          <ac:inkMkLst>
            <pc:docMk/>
            <pc:sldMk cId="96069332" sldId="293"/>
            <ac:inkMk id="87" creationId="{C6CE9E76-223B-97B8-3E34-04DBCC7040D2}"/>
          </ac:inkMkLst>
        </pc:inkChg>
        <pc:inkChg chg="add del">
          <ac:chgData name="Cameron Smith" userId="74f47db9b30915f3" providerId="LiveId" clId="{F74E279C-4DF2-0B48-8033-AD2490712796}" dt="2022-11-21T15:06:29.998" v="256"/>
          <ac:inkMkLst>
            <pc:docMk/>
            <pc:sldMk cId="96069332" sldId="293"/>
            <ac:inkMk id="88" creationId="{3B2A7D71-4375-AA1C-E8F0-10171A04D5F2}"/>
          </ac:inkMkLst>
        </pc:inkChg>
        <pc:inkChg chg="add reco">
          <ac:chgData name="Cameron Smith" userId="74f47db9b30915f3" providerId="LiveId" clId="{F74E279C-4DF2-0B48-8033-AD2490712796}" dt="2022-11-21T15:06:29.998" v="256"/>
          <ac:inkMkLst>
            <pc:docMk/>
            <pc:sldMk cId="96069332" sldId="293"/>
            <ac:inkMk id="89" creationId="{2BA764B0-8652-2044-F7AC-E8089DB3D365}"/>
          </ac:inkMkLst>
        </pc:inkChg>
        <pc:inkChg chg="add del">
          <ac:chgData name="Cameron Smith" userId="74f47db9b30915f3" providerId="LiveId" clId="{F74E279C-4DF2-0B48-8033-AD2490712796}" dt="2022-11-21T15:06:36.331" v="259"/>
          <ac:inkMkLst>
            <pc:docMk/>
            <pc:sldMk cId="96069332" sldId="293"/>
            <ac:inkMk id="90" creationId="{933C2093-FDCC-8910-FE36-950A36A52052}"/>
          </ac:inkMkLst>
        </pc:inkChg>
        <pc:inkChg chg="add del">
          <ac:chgData name="Cameron Smith" userId="74f47db9b30915f3" providerId="LiveId" clId="{F74E279C-4DF2-0B48-8033-AD2490712796}" dt="2022-11-21T15:06:36.331" v="259"/>
          <ac:inkMkLst>
            <pc:docMk/>
            <pc:sldMk cId="96069332" sldId="293"/>
            <ac:inkMk id="91" creationId="{4DA3D193-668A-B4E5-AE53-2BDC856E2D95}"/>
          </ac:inkMkLst>
        </pc:inkChg>
        <pc:inkChg chg="add del reco">
          <ac:chgData name="Cameron Smith" userId="74f47db9b30915f3" providerId="LiveId" clId="{F74E279C-4DF2-0B48-8033-AD2490712796}" dt="2022-11-21T15:07:33.285" v="318"/>
          <ac:inkMkLst>
            <pc:docMk/>
            <pc:sldMk cId="96069332" sldId="293"/>
            <ac:inkMk id="92" creationId="{6CBD429A-6632-03C6-C4D7-B59D814F5329}"/>
          </ac:inkMkLst>
        </pc:inkChg>
        <pc:inkChg chg="add del">
          <ac:chgData name="Cameron Smith" userId="74f47db9b30915f3" providerId="LiveId" clId="{F74E279C-4DF2-0B48-8033-AD2490712796}" dt="2022-11-21T15:07:33.274" v="314"/>
          <ac:inkMkLst>
            <pc:docMk/>
            <pc:sldMk cId="96069332" sldId="293"/>
            <ac:inkMk id="93" creationId="{39FE12A8-E0BB-01AE-0ABF-B61C6EC502D3}"/>
          </ac:inkMkLst>
        </pc:inkChg>
        <pc:inkChg chg="add del">
          <ac:chgData name="Cameron Smith" userId="74f47db9b30915f3" providerId="LiveId" clId="{F74E279C-4DF2-0B48-8033-AD2490712796}" dt="2022-11-21T15:06:41.263" v="264"/>
          <ac:inkMkLst>
            <pc:docMk/>
            <pc:sldMk cId="96069332" sldId="293"/>
            <ac:inkMk id="94" creationId="{F73F8A3A-B996-681E-32EE-60C2FA0B80D5}"/>
          </ac:inkMkLst>
        </pc:inkChg>
        <pc:inkChg chg="add del reco">
          <ac:chgData name="Cameron Smith" userId="74f47db9b30915f3" providerId="LiveId" clId="{F74E279C-4DF2-0B48-8033-AD2490712796}" dt="2022-11-21T15:06:41.263" v="264"/>
          <ac:inkMkLst>
            <pc:docMk/>
            <pc:sldMk cId="96069332" sldId="293"/>
            <ac:inkMk id="95" creationId="{EA316332-79F6-8D6F-E324-1E2325A58147}"/>
          </ac:inkMkLst>
        </pc:inkChg>
        <pc:inkChg chg="add del">
          <ac:chgData name="Cameron Smith" userId="74f47db9b30915f3" providerId="LiveId" clId="{F74E279C-4DF2-0B48-8033-AD2490712796}" dt="2022-11-21T15:06:47.918" v="268"/>
          <ac:inkMkLst>
            <pc:docMk/>
            <pc:sldMk cId="96069332" sldId="293"/>
            <ac:inkMk id="96" creationId="{FA5E24EB-23F5-F00E-5964-DDD21EB9C957}"/>
          </ac:inkMkLst>
        </pc:inkChg>
        <pc:inkChg chg="add del">
          <ac:chgData name="Cameron Smith" userId="74f47db9b30915f3" providerId="LiveId" clId="{F74E279C-4DF2-0B48-8033-AD2490712796}" dt="2022-11-21T15:06:47.918" v="268"/>
          <ac:inkMkLst>
            <pc:docMk/>
            <pc:sldMk cId="96069332" sldId="293"/>
            <ac:inkMk id="97" creationId="{253373A4-E780-4DDC-9A6E-AAD8FEA6BC34}"/>
          </ac:inkMkLst>
        </pc:inkChg>
        <pc:inkChg chg="add del reco">
          <ac:chgData name="Cameron Smith" userId="74f47db9b30915f3" providerId="LiveId" clId="{F74E279C-4DF2-0B48-8033-AD2490712796}" dt="2022-11-21T15:07:33.277" v="315"/>
          <ac:inkMkLst>
            <pc:docMk/>
            <pc:sldMk cId="96069332" sldId="293"/>
            <ac:inkMk id="98" creationId="{E2256D31-076C-02F2-9D71-B01DC9F3AC83}"/>
          </ac:inkMkLst>
        </pc:inkChg>
        <pc:inkChg chg="add del">
          <ac:chgData name="Cameron Smith" userId="74f47db9b30915f3" providerId="LiveId" clId="{F74E279C-4DF2-0B48-8033-AD2490712796}" dt="2022-11-21T15:06:54.206" v="281"/>
          <ac:inkMkLst>
            <pc:docMk/>
            <pc:sldMk cId="96069332" sldId="293"/>
            <ac:inkMk id="99" creationId="{A679E23F-9D3E-ECB8-FE3D-3CF499EAB78F}"/>
          </ac:inkMkLst>
        </pc:inkChg>
        <pc:inkChg chg="add del">
          <ac:chgData name="Cameron Smith" userId="74f47db9b30915f3" providerId="LiveId" clId="{F74E279C-4DF2-0B48-8033-AD2490712796}" dt="2022-11-21T15:06:51.203" v="276"/>
          <ac:inkMkLst>
            <pc:docMk/>
            <pc:sldMk cId="96069332" sldId="293"/>
            <ac:inkMk id="100" creationId="{DFDE7C2D-688B-D596-921E-73F905414A6F}"/>
          </ac:inkMkLst>
        </pc:inkChg>
        <pc:inkChg chg="add del reco">
          <ac:chgData name="Cameron Smith" userId="74f47db9b30915f3" providerId="LiveId" clId="{F74E279C-4DF2-0B48-8033-AD2490712796}" dt="2022-11-21T15:06:51.203" v="276"/>
          <ac:inkMkLst>
            <pc:docMk/>
            <pc:sldMk cId="96069332" sldId="293"/>
            <ac:inkMk id="101" creationId="{B7ED01AB-3B0D-714E-61F5-EAB2BA2DB1D0}"/>
          </ac:inkMkLst>
        </pc:inkChg>
        <pc:inkChg chg="add del">
          <ac:chgData name="Cameron Smith" userId="74f47db9b30915f3" providerId="LiveId" clId="{F74E279C-4DF2-0B48-8033-AD2490712796}" dt="2022-11-21T15:07:00.574" v="284"/>
          <ac:inkMkLst>
            <pc:docMk/>
            <pc:sldMk cId="96069332" sldId="293"/>
            <ac:inkMk id="102" creationId="{549EFCF5-7A4C-8B28-70C4-CC4886F4732E}"/>
          </ac:inkMkLst>
        </pc:inkChg>
        <pc:inkChg chg="add del">
          <ac:chgData name="Cameron Smith" userId="74f47db9b30915f3" providerId="LiveId" clId="{F74E279C-4DF2-0B48-8033-AD2490712796}" dt="2022-11-21T15:07:00.574" v="284"/>
          <ac:inkMkLst>
            <pc:docMk/>
            <pc:sldMk cId="96069332" sldId="293"/>
            <ac:inkMk id="103" creationId="{3B03AC21-B2C4-FBF7-0330-51CBCA6A65C7}"/>
          </ac:inkMkLst>
        </pc:inkChg>
        <pc:inkChg chg="add del reco">
          <ac:chgData name="Cameron Smith" userId="74f47db9b30915f3" providerId="LiveId" clId="{F74E279C-4DF2-0B48-8033-AD2490712796}" dt="2022-11-21T15:07:33.269" v="312"/>
          <ac:inkMkLst>
            <pc:docMk/>
            <pc:sldMk cId="96069332" sldId="293"/>
            <ac:inkMk id="104" creationId="{12C76890-97FD-3FD1-B64C-E0DA2AEC2DB6}"/>
          </ac:inkMkLst>
        </pc:inkChg>
        <pc:inkChg chg="add del">
          <ac:chgData name="Cameron Smith" userId="74f47db9b30915f3" providerId="LiveId" clId="{F74E279C-4DF2-0B48-8033-AD2490712796}" dt="2022-11-21T15:07:33.283" v="317"/>
          <ac:inkMkLst>
            <pc:docMk/>
            <pc:sldMk cId="96069332" sldId="293"/>
            <ac:inkMk id="105" creationId="{6C003C45-6BAE-A6B7-9D25-DA308EB333E2}"/>
          </ac:inkMkLst>
        </pc:inkChg>
        <pc:inkChg chg="add del">
          <ac:chgData name="Cameron Smith" userId="74f47db9b30915f3" providerId="LiveId" clId="{F74E279C-4DF2-0B48-8033-AD2490712796}" dt="2022-11-21T15:07:02.386" v="288"/>
          <ac:inkMkLst>
            <pc:docMk/>
            <pc:sldMk cId="96069332" sldId="293"/>
            <ac:inkMk id="106" creationId="{F36370CF-F6DE-FCF6-7CE3-620DBC1C405A}"/>
          </ac:inkMkLst>
        </pc:inkChg>
        <pc:inkChg chg="add del">
          <ac:chgData name="Cameron Smith" userId="74f47db9b30915f3" providerId="LiveId" clId="{F74E279C-4DF2-0B48-8033-AD2490712796}" dt="2022-11-21T15:07:08.893" v="292"/>
          <ac:inkMkLst>
            <pc:docMk/>
            <pc:sldMk cId="96069332" sldId="293"/>
            <ac:inkMk id="107" creationId="{F05C96E7-1ADB-CCA4-99C1-9B2A72D1DA11}"/>
          </ac:inkMkLst>
        </pc:inkChg>
        <pc:inkChg chg="add del">
          <ac:chgData name="Cameron Smith" userId="74f47db9b30915f3" providerId="LiveId" clId="{F74E279C-4DF2-0B48-8033-AD2490712796}" dt="2022-11-21T15:07:08.893" v="292"/>
          <ac:inkMkLst>
            <pc:docMk/>
            <pc:sldMk cId="96069332" sldId="293"/>
            <ac:inkMk id="108" creationId="{52080FDD-B23D-7749-7AF2-906871BE5A91}"/>
          </ac:inkMkLst>
        </pc:inkChg>
        <pc:inkChg chg="add del reco">
          <ac:chgData name="Cameron Smith" userId="74f47db9b30915f3" providerId="LiveId" clId="{F74E279C-4DF2-0B48-8033-AD2490712796}" dt="2022-11-21T15:07:33.290" v="320"/>
          <ac:inkMkLst>
            <pc:docMk/>
            <pc:sldMk cId="96069332" sldId="293"/>
            <ac:inkMk id="109" creationId="{8F66F388-CCF0-71CE-08CE-502CFB280B84}"/>
          </ac:inkMkLst>
        </pc:inkChg>
        <pc:inkChg chg="add del">
          <ac:chgData name="Cameron Smith" userId="74f47db9b30915f3" providerId="LiveId" clId="{F74E279C-4DF2-0B48-8033-AD2490712796}" dt="2022-11-21T15:07:33.272" v="313"/>
          <ac:inkMkLst>
            <pc:docMk/>
            <pc:sldMk cId="96069332" sldId="293"/>
            <ac:inkMk id="110" creationId="{AFEC5442-A28A-ED13-B907-7390356645F5}"/>
          </ac:inkMkLst>
        </pc:inkChg>
        <pc:inkChg chg="add del">
          <ac:chgData name="Cameron Smith" userId="74f47db9b30915f3" providerId="LiveId" clId="{F74E279C-4DF2-0B48-8033-AD2490712796}" dt="2022-11-21T15:07:16.994" v="296"/>
          <ac:inkMkLst>
            <pc:docMk/>
            <pc:sldMk cId="96069332" sldId="293"/>
            <ac:inkMk id="111" creationId="{E503445A-26B1-825C-3AD8-4C2DEFC62209}"/>
          </ac:inkMkLst>
        </pc:inkChg>
        <pc:inkChg chg="add del">
          <ac:chgData name="Cameron Smith" userId="74f47db9b30915f3" providerId="LiveId" clId="{F74E279C-4DF2-0B48-8033-AD2490712796}" dt="2022-11-21T15:07:16.994" v="296"/>
          <ac:inkMkLst>
            <pc:docMk/>
            <pc:sldMk cId="96069332" sldId="293"/>
            <ac:inkMk id="112" creationId="{3A947F82-4A5C-DDE4-1632-5E6639CCF24C}"/>
          </ac:inkMkLst>
        </pc:inkChg>
        <pc:inkChg chg="add del reco">
          <ac:chgData name="Cameron Smith" userId="74f47db9b30915f3" providerId="LiveId" clId="{F74E279C-4DF2-0B48-8033-AD2490712796}" dt="2022-11-21T15:07:33.280" v="316"/>
          <ac:inkMkLst>
            <pc:docMk/>
            <pc:sldMk cId="96069332" sldId="293"/>
            <ac:inkMk id="113" creationId="{7579163A-4B79-203D-3F4D-3ACC04FC0879}"/>
          </ac:inkMkLst>
        </pc:inkChg>
        <pc:inkChg chg="add del">
          <ac:chgData name="Cameron Smith" userId="74f47db9b30915f3" providerId="LiveId" clId="{F74E279C-4DF2-0B48-8033-AD2490712796}" dt="2022-11-21T15:07:33.266" v="311"/>
          <ac:inkMkLst>
            <pc:docMk/>
            <pc:sldMk cId="96069332" sldId="293"/>
            <ac:inkMk id="114" creationId="{AAE61D00-AA66-EFD4-4871-50897D37BD2C}"/>
          </ac:inkMkLst>
        </pc:inkChg>
        <pc:inkChg chg="add del">
          <ac:chgData name="Cameron Smith" userId="74f47db9b30915f3" providerId="LiveId" clId="{F74E279C-4DF2-0B48-8033-AD2490712796}" dt="2022-11-21T15:07:33.287" v="319"/>
          <ac:inkMkLst>
            <pc:docMk/>
            <pc:sldMk cId="96069332" sldId="293"/>
            <ac:inkMk id="115" creationId="{89368671-BC78-AE6C-7B4B-6D39945C83D5}"/>
          </ac:inkMkLst>
        </pc:inkChg>
        <pc:inkChg chg="add del">
          <ac:chgData name="Cameron Smith" userId="74f47db9b30915f3" providerId="LiveId" clId="{F74E279C-4DF2-0B48-8033-AD2490712796}" dt="2022-11-21T15:07:20.627" v="302"/>
          <ac:inkMkLst>
            <pc:docMk/>
            <pc:sldMk cId="96069332" sldId="293"/>
            <ac:inkMk id="116" creationId="{E1AA55A1-2329-4529-24B3-9495809E6690}"/>
          </ac:inkMkLst>
        </pc:inkChg>
        <pc:inkChg chg="add del reco">
          <ac:chgData name="Cameron Smith" userId="74f47db9b30915f3" providerId="LiveId" clId="{F74E279C-4DF2-0B48-8033-AD2490712796}" dt="2022-11-21T15:07:20.627" v="302"/>
          <ac:inkMkLst>
            <pc:docMk/>
            <pc:sldMk cId="96069332" sldId="293"/>
            <ac:inkMk id="117" creationId="{2A668297-E1AB-DD18-5ADE-AD600E00D411}"/>
          </ac:inkMkLst>
        </pc:inkChg>
        <pc:inkChg chg="add del">
          <ac:chgData name="Cameron Smith" userId="74f47db9b30915f3" providerId="LiveId" clId="{F74E279C-4DF2-0B48-8033-AD2490712796}" dt="2022-11-21T15:07:27.398" v="310"/>
          <ac:inkMkLst>
            <pc:docMk/>
            <pc:sldMk cId="96069332" sldId="293"/>
            <ac:inkMk id="118" creationId="{67629C3D-F76A-A9A8-51F4-0DFF73051A63}"/>
          </ac:inkMkLst>
        </pc:inkChg>
        <pc:inkChg chg="add del">
          <ac:chgData name="Cameron Smith" userId="74f47db9b30915f3" providerId="LiveId" clId="{F74E279C-4DF2-0B48-8033-AD2490712796}" dt="2022-11-21T15:07:25.557" v="308"/>
          <ac:inkMkLst>
            <pc:docMk/>
            <pc:sldMk cId="96069332" sldId="293"/>
            <ac:inkMk id="119" creationId="{8D0B2DBA-48D0-9744-EDE7-62E702DAE3D2}"/>
          </ac:inkMkLst>
        </pc:inkChg>
        <pc:inkChg chg="add del reco">
          <ac:chgData name="Cameron Smith" userId="74f47db9b30915f3" providerId="LiveId" clId="{F74E279C-4DF2-0B48-8033-AD2490712796}" dt="2022-11-21T15:07:25.557" v="308"/>
          <ac:inkMkLst>
            <pc:docMk/>
            <pc:sldMk cId="96069332" sldId="293"/>
            <ac:inkMk id="120" creationId="{7B68FF79-7AAF-35BA-9AE9-BC262B902BCA}"/>
          </ac:inkMkLst>
        </pc:inkChg>
        <pc:inkChg chg="add del">
          <ac:chgData name="Cameron Smith" userId="74f47db9b30915f3" providerId="LiveId" clId="{F74E279C-4DF2-0B48-8033-AD2490712796}" dt="2022-11-21T15:10:31.593" v="325"/>
          <ac:inkMkLst>
            <pc:docMk/>
            <pc:sldMk cId="96069332" sldId="293"/>
            <ac:inkMk id="121" creationId="{9B2E2523-BFA2-3921-1238-6345B1351891}"/>
          </ac:inkMkLst>
        </pc:inkChg>
        <pc:inkChg chg="add del">
          <ac:chgData name="Cameron Smith" userId="74f47db9b30915f3" providerId="LiveId" clId="{F74E279C-4DF2-0B48-8033-AD2490712796}" dt="2022-11-21T15:10:23.856" v="324"/>
          <ac:inkMkLst>
            <pc:docMk/>
            <pc:sldMk cId="96069332" sldId="293"/>
            <ac:inkMk id="122" creationId="{EDEA5C7E-2DA1-425F-D725-736DE15D1925}"/>
          </ac:inkMkLst>
        </pc:inkChg>
        <pc:inkChg chg="add del reco">
          <ac:chgData name="Cameron Smith" userId="74f47db9b30915f3" providerId="LiveId" clId="{F74E279C-4DF2-0B48-8033-AD2490712796}" dt="2022-11-21T15:10:23.856" v="324"/>
          <ac:inkMkLst>
            <pc:docMk/>
            <pc:sldMk cId="96069332" sldId="293"/>
            <ac:inkMk id="123" creationId="{B0850465-79C5-7240-E55E-BFFB99A7346C}"/>
          </ac:inkMkLst>
        </pc:inkChg>
        <pc:inkChg chg="add del">
          <ac:chgData name="Cameron Smith" userId="74f47db9b30915f3" providerId="LiveId" clId="{F74E279C-4DF2-0B48-8033-AD2490712796}" dt="2022-11-21T15:10:34.149" v="328"/>
          <ac:inkMkLst>
            <pc:docMk/>
            <pc:sldMk cId="96069332" sldId="293"/>
            <ac:inkMk id="124" creationId="{76D866F8-2A65-D0E9-48AB-E12AFE6FB8B4}"/>
          </ac:inkMkLst>
        </pc:inkChg>
        <pc:inkChg chg="add del mod modStrokes">
          <ac:chgData name="Cameron Smith" userId="74f47db9b30915f3" providerId="LiveId" clId="{F74E279C-4DF2-0B48-8033-AD2490712796}" dt="2022-11-21T15:10:34.775" v="330"/>
          <ac:inkMkLst>
            <pc:docMk/>
            <pc:sldMk cId="96069332" sldId="293"/>
            <ac:inkMk id="125" creationId="{2362066B-27ED-7201-87DA-92E2595C9424}"/>
          </ac:inkMkLst>
        </pc:inkChg>
        <pc:inkChg chg="add del">
          <ac:chgData name="Cameron Smith" userId="74f47db9b30915f3" providerId="LiveId" clId="{F74E279C-4DF2-0B48-8033-AD2490712796}" dt="2022-11-21T15:10:41.510" v="334"/>
          <ac:inkMkLst>
            <pc:docMk/>
            <pc:sldMk cId="96069332" sldId="293"/>
            <ac:inkMk id="126" creationId="{A3B236B0-8A61-5564-CA69-837131B02F87}"/>
          </ac:inkMkLst>
        </pc:inkChg>
        <pc:inkChg chg="add del">
          <ac:chgData name="Cameron Smith" userId="74f47db9b30915f3" providerId="LiveId" clId="{F74E279C-4DF2-0B48-8033-AD2490712796}" dt="2022-11-21T15:10:41.510" v="334"/>
          <ac:inkMkLst>
            <pc:docMk/>
            <pc:sldMk cId="96069332" sldId="293"/>
            <ac:inkMk id="127" creationId="{34681168-EC26-858C-EF0C-E8747FBF89FD}"/>
          </ac:inkMkLst>
        </pc:inkChg>
        <pc:inkChg chg="add del">
          <ac:chgData name="Cameron Smith" userId="74f47db9b30915f3" providerId="LiveId" clId="{F74E279C-4DF2-0B48-8033-AD2490712796}" dt="2022-11-21T15:10:41.510" v="334"/>
          <ac:inkMkLst>
            <pc:docMk/>
            <pc:sldMk cId="96069332" sldId="293"/>
            <ac:inkMk id="128" creationId="{170973FE-6ABC-B08C-75EE-09EB0808368B}"/>
          </ac:inkMkLst>
        </pc:inkChg>
        <pc:inkChg chg="add mod reco modStrokes">
          <ac:chgData name="Cameron Smith" userId="74f47db9b30915f3" providerId="LiveId" clId="{F74E279C-4DF2-0B48-8033-AD2490712796}" dt="2022-11-21T15:10:43.468" v="337"/>
          <ac:inkMkLst>
            <pc:docMk/>
            <pc:sldMk cId="96069332" sldId="293"/>
            <ac:inkMk id="129" creationId="{A719FCAB-76DB-F960-3458-2183350FEE14}"/>
          </ac:inkMkLst>
        </pc:inkChg>
        <pc:inkChg chg="add del">
          <ac:chgData name="Cameron Smith" userId="74f47db9b30915f3" providerId="LiveId" clId="{F74E279C-4DF2-0B48-8033-AD2490712796}" dt="2022-11-21T15:10:43.471" v="338"/>
          <ac:inkMkLst>
            <pc:docMk/>
            <pc:sldMk cId="96069332" sldId="293"/>
            <ac:inkMk id="130" creationId="{BFEF13B0-EC4A-05A1-E060-95B349053057}"/>
          </ac:inkMkLst>
        </pc:inkChg>
        <pc:inkChg chg="add del">
          <ac:chgData name="Cameron Smith" userId="74f47db9b30915f3" providerId="LiveId" clId="{F74E279C-4DF2-0B48-8033-AD2490712796}" dt="2022-11-21T15:10:43.475" v="339"/>
          <ac:inkMkLst>
            <pc:docMk/>
            <pc:sldMk cId="96069332" sldId="293"/>
            <ac:inkMk id="131" creationId="{137C8F5C-7502-5ED4-8172-37C069872D3F}"/>
          </ac:inkMkLst>
        </pc:inkChg>
        <pc:inkChg chg="add del">
          <ac:chgData name="Cameron Smith" userId="74f47db9b30915f3" providerId="LiveId" clId="{F74E279C-4DF2-0B48-8033-AD2490712796}" dt="2022-11-21T15:10:45.303" v="342"/>
          <ac:inkMkLst>
            <pc:docMk/>
            <pc:sldMk cId="96069332" sldId="293"/>
            <ac:inkMk id="132" creationId="{B95CD219-3216-E511-77A7-B2F9E8370739}"/>
          </ac:inkMkLst>
        </pc:inkChg>
        <pc:inkChg chg="add del">
          <ac:chgData name="Cameron Smith" userId="74f47db9b30915f3" providerId="LiveId" clId="{F74E279C-4DF2-0B48-8033-AD2490712796}" dt="2022-11-21T15:10:45.303" v="342"/>
          <ac:inkMkLst>
            <pc:docMk/>
            <pc:sldMk cId="96069332" sldId="293"/>
            <ac:inkMk id="133" creationId="{C82BE712-A0B4-DE3A-A31E-446CC7B10C82}"/>
          </ac:inkMkLst>
        </pc:inkChg>
        <pc:inkChg chg="add reco">
          <ac:chgData name="Cameron Smith" userId="74f47db9b30915f3" providerId="LiveId" clId="{F74E279C-4DF2-0B48-8033-AD2490712796}" dt="2022-11-21T15:10:45.303" v="342"/>
          <ac:inkMkLst>
            <pc:docMk/>
            <pc:sldMk cId="96069332" sldId="293"/>
            <ac:inkMk id="134" creationId="{B78F10D2-00DE-677E-6E01-1B04E5FFAD52}"/>
          </ac:inkMkLst>
        </pc:inkChg>
        <pc:inkChg chg="add del">
          <ac:chgData name="Cameron Smith" userId="74f47db9b30915f3" providerId="LiveId" clId="{F74E279C-4DF2-0B48-8033-AD2490712796}" dt="2022-11-21T15:10:48.365" v="346"/>
          <ac:inkMkLst>
            <pc:docMk/>
            <pc:sldMk cId="96069332" sldId="293"/>
            <ac:inkMk id="135" creationId="{EF744AB2-702F-E82E-7F95-6F404C5E446E}"/>
          </ac:inkMkLst>
        </pc:inkChg>
        <pc:inkChg chg="add del">
          <ac:chgData name="Cameron Smith" userId="74f47db9b30915f3" providerId="LiveId" clId="{F74E279C-4DF2-0B48-8033-AD2490712796}" dt="2022-11-21T15:10:48.365" v="346"/>
          <ac:inkMkLst>
            <pc:docMk/>
            <pc:sldMk cId="96069332" sldId="293"/>
            <ac:inkMk id="136" creationId="{D3D0CAC6-EC33-6BF3-6B66-6C80E4160E00}"/>
          </ac:inkMkLst>
        </pc:inkChg>
        <pc:inkChg chg="add del">
          <ac:chgData name="Cameron Smith" userId="74f47db9b30915f3" providerId="LiveId" clId="{F74E279C-4DF2-0B48-8033-AD2490712796}" dt="2022-11-21T15:10:48.365" v="346"/>
          <ac:inkMkLst>
            <pc:docMk/>
            <pc:sldMk cId="96069332" sldId="293"/>
            <ac:inkMk id="137" creationId="{68268683-92D1-DD1E-B3F6-97F2F60EC654}"/>
          </ac:inkMkLst>
        </pc:inkChg>
        <pc:inkChg chg="add reco">
          <ac:chgData name="Cameron Smith" userId="74f47db9b30915f3" providerId="LiveId" clId="{F74E279C-4DF2-0B48-8033-AD2490712796}" dt="2022-11-21T15:10:48.365" v="346"/>
          <ac:inkMkLst>
            <pc:docMk/>
            <pc:sldMk cId="96069332" sldId="293"/>
            <ac:inkMk id="138" creationId="{CD9B23C7-6657-037C-337B-ED7C3E3EF5C2}"/>
          </ac:inkMkLst>
        </pc:inkChg>
        <pc:inkChg chg="add">
          <ac:chgData name="Cameron Smith" userId="74f47db9b30915f3" providerId="LiveId" clId="{F74E279C-4DF2-0B48-8033-AD2490712796}" dt="2022-11-21T15:10:48.369" v="347"/>
          <ac:inkMkLst>
            <pc:docMk/>
            <pc:sldMk cId="96069332" sldId="293"/>
            <ac:inkMk id="139" creationId="{18A03F31-0F49-5288-D974-3407E53ED0C6}"/>
          </ac:inkMkLst>
        </pc:inkChg>
        <pc:inkChg chg="add del">
          <ac:chgData name="Cameron Smith" userId="74f47db9b30915f3" providerId="LiveId" clId="{F74E279C-4DF2-0B48-8033-AD2490712796}" dt="2022-11-21T15:10:51.803" v="351"/>
          <ac:inkMkLst>
            <pc:docMk/>
            <pc:sldMk cId="96069332" sldId="293"/>
            <ac:inkMk id="140" creationId="{53321A63-A61B-CBBF-215D-8A6AD85B303E}"/>
          </ac:inkMkLst>
        </pc:inkChg>
        <pc:inkChg chg="add del">
          <ac:chgData name="Cameron Smith" userId="74f47db9b30915f3" providerId="LiveId" clId="{F74E279C-4DF2-0B48-8033-AD2490712796}" dt="2022-11-21T15:10:51.803" v="351"/>
          <ac:inkMkLst>
            <pc:docMk/>
            <pc:sldMk cId="96069332" sldId="293"/>
            <ac:inkMk id="141" creationId="{9E48ED33-3BE2-DEBF-C3EE-23DAC9E9BEE9}"/>
          </ac:inkMkLst>
        </pc:inkChg>
        <pc:inkChg chg="add del">
          <ac:chgData name="Cameron Smith" userId="74f47db9b30915f3" providerId="LiveId" clId="{F74E279C-4DF2-0B48-8033-AD2490712796}" dt="2022-11-21T15:10:51.803" v="351"/>
          <ac:inkMkLst>
            <pc:docMk/>
            <pc:sldMk cId="96069332" sldId="293"/>
            <ac:inkMk id="142" creationId="{EE5E9740-A032-4E16-7EAF-4205780E5ADB}"/>
          </ac:inkMkLst>
        </pc:inkChg>
        <pc:inkChg chg="add reco">
          <ac:chgData name="Cameron Smith" userId="74f47db9b30915f3" providerId="LiveId" clId="{F74E279C-4DF2-0B48-8033-AD2490712796}" dt="2022-11-21T15:10:51.803" v="351"/>
          <ac:inkMkLst>
            <pc:docMk/>
            <pc:sldMk cId="96069332" sldId="293"/>
            <ac:inkMk id="143" creationId="{A27F4F9A-4D18-B615-22C0-6B649B345F8B}"/>
          </ac:inkMkLst>
        </pc:inkChg>
        <pc:inkChg chg="add">
          <ac:chgData name="Cameron Smith" userId="74f47db9b30915f3" providerId="LiveId" clId="{F74E279C-4DF2-0B48-8033-AD2490712796}" dt="2022-11-21T15:10:51.806" v="352"/>
          <ac:inkMkLst>
            <pc:docMk/>
            <pc:sldMk cId="96069332" sldId="293"/>
            <ac:inkMk id="144" creationId="{E0FAEDA5-D9F7-1950-967A-B535AA08E7AB}"/>
          </ac:inkMkLst>
        </pc:inkChg>
        <pc:inkChg chg="add del">
          <ac:chgData name="Cameron Smith" userId="74f47db9b30915f3" providerId="LiveId" clId="{F74E279C-4DF2-0B48-8033-AD2490712796}" dt="2022-11-21T15:10:56.355" v="356"/>
          <ac:inkMkLst>
            <pc:docMk/>
            <pc:sldMk cId="96069332" sldId="293"/>
            <ac:inkMk id="145" creationId="{ECFD28D9-335B-32B5-AAE7-DC7197986C6D}"/>
          </ac:inkMkLst>
        </pc:inkChg>
        <pc:inkChg chg="add del">
          <ac:chgData name="Cameron Smith" userId="74f47db9b30915f3" providerId="LiveId" clId="{F74E279C-4DF2-0B48-8033-AD2490712796}" dt="2022-11-21T15:10:56.355" v="356"/>
          <ac:inkMkLst>
            <pc:docMk/>
            <pc:sldMk cId="96069332" sldId="293"/>
            <ac:inkMk id="146" creationId="{0EB3B33F-C54B-0CBA-D8B1-8406BC149F64}"/>
          </ac:inkMkLst>
        </pc:inkChg>
        <pc:inkChg chg="add del">
          <ac:chgData name="Cameron Smith" userId="74f47db9b30915f3" providerId="LiveId" clId="{F74E279C-4DF2-0B48-8033-AD2490712796}" dt="2022-11-21T15:10:56.355" v="356"/>
          <ac:inkMkLst>
            <pc:docMk/>
            <pc:sldMk cId="96069332" sldId="293"/>
            <ac:inkMk id="147" creationId="{21AA9A3F-CC16-49CB-3698-989D1A1CA290}"/>
          </ac:inkMkLst>
        </pc:inkChg>
        <pc:inkChg chg="add reco">
          <ac:chgData name="Cameron Smith" userId="74f47db9b30915f3" providerId="LiveId" clId="{F74E279C-4DF2-0B48-8033-AD2490712796}" dt="2022-11-21T15:10:56.355" v="356"/>
          <ac:inkMkLst>
            <pc:docMk/>
            <pc:sldMk cId="96069332" sldId="293"/>
            <ac:inkMk id="148" creationId="{1FFDD514-E56C-F4A4-00E0-2AD59CA7AD49}"/>
          </ac:inkMkLst>
        </pc:inkChg>
        <pc:inkChg chg="add del">
          <ac:chgData name="Cameron Smith" userId="74f47db9b30915f3" providerId="LiveId" clId="{F74E279C-4DF2-0B48-8033-AD2490712796}" dt="2022-11-21T15:10:58.977" v="360"/>
          <ac:inkMkLst>
            <pc:docMk/>
            <pc:sldMk cId="96069332" sldId="293"/>
            <ac:inkMk id="149" creationId="{1ACD9B13-F895-BE65-A79D-56BE3E9E006E}"/>
          </ac:inkMkLst>
        </pc:inkChg>
        <pc:inkChg chg="add del">
          <ac:chgData name="Cameron Smith" userId="74f47db9b30915f3" providerId="LiveId" clId="{F74E279C-4DF2-0B48-8033-AD2490712796}" dt="2022-11-21T15:10:58.977" v="360"/>
          <ac:inkMkLst>
            <pc:docMk/>
            <pc:sldMk cId="96069332" sldId="293"/>
            <ac:inkMk id="150" creationId="{5B6A8126-3430-83E3-8486-6082D5EEF8D6}"/>
          </ac:inkMkLst>
        </pc:inkChg>
        <pc:inkChg chg="add del">
          <ac:chgData name="Cameron Smith" userId="74f47db9b30915f3" providerId="LiveId" clId="{F74E279C-4DF2-0B48-8033-AD2490712796}" dt="2022-11-21T15:10:58.977" v="360"/>
          <ac:inkMkLst>
            <pc:docMk/>
            <pc:sldMk cId="96069332" sldId="293"/>
            <ac:inkMk id="151" creationId="{4389F136-D89F-246C-873D-8B8331226A66}"/>
          </ac:inkMkLst>
        </pc:inkChg>
        <pc:inkChg chg="add reco">
          <ac:chgData name="Cameron Smith" userId="74f47db9b30915f3" providerId="LiveId" clId="{F74E279C-4DF2-0B48-8033-AD2490712796}" dt="2022-11-21T15:10:58.977" v="360"/>
          <ac:inkMkLst>
            <pc:docMk/>
            <pc:sldMk cId="96069332" sldId="293"/>
            <ac:inkMk id="152" creationId="{65943422-AF43-7863-03AF-07FC3F8894AE}"/>
          </ac:inkMkLst>
        </pc:inkChg>
        <pc:inkChg chg="add del mod modStrokes">
          <ac:chgData name="Cameron Smith" userId="74f47db9b30915f3" providerId="LiveId" clId="{F74E279C-4DF2-0B48-8033-AD2490712796}" dt="2022-11-21T15:11:01.184" v="364"/>
          <ac:inkMkLst>
            <pc:docMk/>
            <pc:sldMk cId="96069332" sldId="293"/>
            <ac:inkMk id="153" creationId="{A216C99A-AFB3-2146-32BA-744A051BED55}"/>
          </ac:inkMkLst>
        </pc:inkChg>
        <pc:inkChg chg="add del">
          <ac:chgData name="Cameron Smith" userId="74f47db9b30915f3" providerId="LiveId" clId="{F74E279C-4DF2-0B48-8033-AD2490712796}" dt="2022-11-21T15:11:01.184" v="364"/>
          <ac:inkMkLst>
            <pc:docMk/>
            <pc:sldMk cId="96069332" sldId="293"/>
            <ac:inkMk id="154" creationId="{28DE8805-BA91-775E-652F-395B86BEB8A6}"/>
          </ac:inkMkLst>
        </pc:inkChg>
        <pc:inkChg chg="add reco">
          <ac:chgData name="Cameron Smith" userId="74f47db9b30915f3" providerId="LiveId" clId="{F74E279C-4DF2-0B48-8033-AD2490712796}" dt="2022-11-21T15:11:01.184" v="364"/>
          <ac:inkMkLst>
            <pc:docMk/>
            <pc:sldMk cId="96069332" sldId="293"/>
            <ac:inkMk id="155" creationId="{F9DB0C9F-8727-84F9-17AC-8CC4C5BACBEB}"/>
          </ac:inkMkLst>
        </pc:inkChg>
        <pc:inkChg chg="add del">
          <ac:chgData name="Cameron Smith" userId="74f47db9b30915f3" providerId="LiveId" clId="{F74E279C-4DF2-0B48-8033-AD2490712796}" dt="2022-11-21T15:11:03.288" v="367"/>
          <ac:inkMkLst>
            <pc:docMk/>
            <pc:sldMk cId="96069332" sldId="293"/>
            <ac:inkMk id="156" creationId="{72C0916A-D6AF-780C-C22A-10D3EED626FE}"/>
          </ac:inkMkLst>
        </pc:inkChg>
        <pc:inkChg chg="add del">
          <ac:chgData name="Cameron Smith" userId="74f47db9b30915f3" providerId="LiveId" clId="{F74E279C-4DF2-0B48-8033-AD2490712796}" dt="2022-11-21T15:11:03.288" v="367"/>
          <ac:inkMkLst>
            <pc:docMk/>
            <pc:sldMk cId="96069332" sldId="293"/>
            <ac:inkMk id="157" creationId="{B54F6E2F-EB50-DDD9-CDDB-DACB63BA73E1}"/>
          </ac:inkMkLst>
        </pc:inkChg>
        <pc:inkChg chg="add reco">
          <ac:chgData name="Cameron Smith" userId="74f47db9b30915f3" providerId="LiveId" clId="{F74E279C-4DF2-0B48-8033-AD2490712796}" dt="2022-11-21T15:11:03.288" v="367"/>
          <ac:inkMkLst>
            <pc:docMk/>
            <pc:sldMk cId="96069332" sldId="293"/>
            <ac:inkMk id="158" creationId="{EB6B1C6F-9BC8-7F20-09A4-89B3025A863C}"/>
          </ac:inkMkLst>
        </pc:inkChg>
        <pc:inkChg chg="add del">
          <ac:chgData name="Cameron Smith" userId="74f47db9b30915f3" providerId="LiveId" clId="{F74E279C-4DF2-0B48-8033-AD2490712796}" dt="2022-11-21T15:11:04.225" v="370"/>
          <ac:inkMkLst>
            <pc:docMk/>
            <pc:sldMk cId="96069332" sldId="293"/>
            <ac:inkMk id="159" creationId="{2250A951-76D3-9393-6C1F-781C8DF76370}"/>
          </ac:inkMkLst>
        </pc:inkChg>
        <pc:inkChg chg="add del">
          <ac:chgData name="Cameron Smith" userId="74f47db9b30915f3" providerId="LiveId" clId="{F74E279C-4DF2-0B48-8033-AD2490712796}" dt="2022-11-21T15:11:04.225" v="370"/>
          <ac:inkMkLst>
            <pc:docMk/>
            <pc:sldMk cId="96069332" sldId="293"/>
            <ac:inkMk id="160" creationId="{48554D4A-2DD4-720F-DBBC-2606AB2F0886}"/>
          </ac:inkMkLst>
        </pc:inkChg>
        <pc:inkChg chg="add reco">
          <ac:chgData name="Cameron Smith" userId="74f47db9b30915f3" providerId="LiveId" clId="{F74E279C-4DF2-0B48-8033-AD2490712796}" dt="2022-11-21T15:11:04.225" v="370"/>
          <ac:inkMkLst>
            <pc:docMk/>
            <pc:sldMk cId="96069332" sldId="293"/>
            <ac:inkMk id="161" creationId="{D1462471-EC76-AFD1-B79D-5B457C4BD720}"/>
          </ac:inkMkLst>
        </pc:inkChg>
        <pc:inkChg chg="add del">
          <ac:chgData name="Cameron Smith" userId="74f47db9b30915f3" providerId="LiveId" clId="{F74E279C-4DF2-0B48-8033-AD2490712796}" dt="2022-11-21T15:11:05.860" v="374"/>
          <ac:inkMkLst>
            <pc:docMk/>
            <pc:sldMk cId="96069332" sldId="293"/>
            <ac:inkMk id="162" creationId="{B241470F-CE0C-31B5-4C7B-D9874A48BFA5}"/>
          </ac:inkMkLst>
        </pc:inkChg>
        <pc:inkChg chg="add del">
          <ac:chgData name="Cameron Smith" userId="74f47db9b30915f3" providerId="LiveId" clId="{F74E279C-4DF2-0B48-8033-AD2490712796}" dt="2022-11-21T15:11:05.860" v="374"/>
          <ac:inkMkLst>
            <pc:docMk/>
            <pc:sldMk cId="96069332" sldId="293"/>
            <ac:inkMk id="163" creationId="{C5D5F0C3-8A9F-F574-5A23-F76F5BDDE06F}"/>
          </ac:inkMkLst>
        </pc:inkChg>
        <pc:inkChg chg="add del">
          <ac:chgData name="Cameron Smith" userId="74f47db9b30915f3" providerId="LiveId" clId="{F74E279C-4DF2-0B48-8033-AD2490712796}" dt="2022-11-21T15:11:05.860" v="374"/>
          <ac:inkMkLst>
            <pc:docMk/>
            <pc:sldMk cId="96069332" sldId="293"/>
            <ac:inkMk id="164" creationId="{CFDFFFBB-1A8D-1467-0051-3868A08BDDDE}"/>
          </ac:inkMkLst>
        </pc:inkChg>
        <pc:inkChg chg="add reco">
          <ac:chgData name="Cameron Smith" userId="74f47db9b30915f3" providerId="LiveId" clId="{F74E279C-4DF2-0B48-8033-AD2490712796}" dt="2022-11-21T15:11:05.860" v="374"/>
          <ac:inkMkLst>
            <pc:docMk/>
            <pc:sldMk cId="96069332" sldId="293"/>
            <ac:inkMk id="165" creationId="{4DDD59D9-A166-2B7B-288C-D836813FAAB6}"/>
          </ac:inkMkLst>
        </pc:inkChg>
      </pc:sldChg>
      <pc:sldChg chg="addSp delSp delAnim">
        <pc:chgData name="Cameron Smith" userId="74f47db9b30915f3" providerId="LiveId" clId="{F74E279C-4DF2-0B48-8033-AD2490712796}" dt="2022-11-21T15:17:07.947" v="409"/>
        <pc:sldMkLst>
          <pc:docMk/>
          <pc:sldMk cId="2858840331" sldId="295"/>
        </pc:sldMkLst>
        <pc:inkChg chg="add del">
          <ac:chgData name="Cameron Smith" userId="74f47db9b30915f3" providerId="LiveId" clId="{F74E279C-4DF2-0B48-8033-AD2490712796}" dt="2022-11-21T15:14:49.582" v="378"/>
          <ac:inkMkLst>
            <pc:docMk/>
            <pc:sldMk cId="2858840331" sldId="295"/>
            <ac:inkMk id="3" creationId="{B4832290-2D12-66D5-9BAB-6A262564422D}"/>
          </ac:inkMkLst>
        </pc:inkChg>
        <pc:inkChg chg="add del">
          <ac:chgData name="Cameron Smith" userId="74f47db9b30915f3" providerId="LiveId" clId="{F74E279C-4DF2-0B48-8033-AD2490712796}" dt="2022-11-21T15:14:49.582" v="378"/>
          <ac:inkMkLst>
            <pc:docMk/>
            <pc:sldMk cId="2858840331" sldId="295"/>
            <ac:inkMk id="7" creationId="{6EF981E6-5EBF-0985-1345-463D9B6D7602}"/>
          </ac:inkMkLst>
        </pc:inkChg>
        <pc:inkChg chg="add del">
          <ac:chgData name="Cameron Smith" userId="74f47db9b30915f3" providerId="LiveId" clId="{F74E279C-4DF2-0B48-8033-AD2490712796}" dt="2022-11-21T15:14:49.582" v="378"/>
          <ac:inkMkLst>
            <pc:docMk/>
            <pc:sldMk cId="2858840331" sldId="295"/>
            <ac:inkMk id="9" creationId="{68AB60A7-6A07-B0B8-D9DE-FDBB22D26F81}"/>
          </ac:inkMkLst>
        </pc:inkChg>
        <pc:inkChg chg="add reco">
          <ac:chgData name="Cameron Smith" userId="74f47db9b30915f3" providerId="LiveId" clId="{F74E279C-4DF2-0B48-8033-AD2490712796}" dt="2022-11-21T15:14:49.582" v="378"/>
          <ac:inkMkLst>
            <pc:docMk/>
            <pc:sldMk cId="2858840331" sldId="295"/>
            <ac:inkMk id="11" creationId="{74BA36CA-C34C-8E69-53CD-0FB7016EA77C}"/>
          </ac:inkMkLst>
        </pc:inkChg>
        <pc:inkChg chg="add del">
          <ac:chgData name="Cameron Smith" userId="74f47db9b30915f3" providerId="LiveId" clId="{F74E279C-4DF2-0B48-8033-AD2490712796}" dt="2022-11-21T15:16:25.125" v="398"/>
          <ac:inkMkLst>
            <pc:docMk/>
            <pc:sldMk cId="2858840331" sldId="295"/>
            <ac:inkMk id="13" creationId="{5BB65AE9-839C-C1CD-DACB-7FE0A19B16BD}"/>
          </ac:inkMkLst>
        </pc:inkChg>
        <pc:inkChg chg="add del">
          <ac:chgData name="Cameron Smith" userId="74f47db9b30915f3" providerId="LiveId" clId="{F74E279C-4DF2-0B48-8033-AD2490712796}" dt="2022-11-21T15:16:25.125" v="398"/>
          <ac:inkMkLst>
            <pc:docMk/>
            <pc:sldMk cId="2858840331" sldId="295"/>
            <ac:inkMk id="15" creationId="{FC661687-4BB7-1C30-6886-18B06B21CDBC}"/>
          </ac:inkMkLst>
        </pc:inkChg>
        <pc:inkChg chg="add del">
          <ac:chgData name="Cameron Smith" userId="74f47db9b30915f3" providerId="LiveId" clId="{F74E279C-4DF2-0B48-8033-AD2490712796}" dt="2022-11-21T15:14:58.714" v="386"/>
          <ac:inkMkLst>
            <pc:docMk/>
            <pc:sldMk cId="2858840331" sldId="295"/>
            <ac:inkMk id="16" creationId="{AB865C3D-991B-FCB6-9EDF-3D306C7A7C88}"/>
          </ac:inkMkLst>
        </pc:inkChg>
        <pc:inkChg chg="add del">
          <ac:chgData name="Cameron Smith" userId="74f47db9b30915f3" providerId="LiveId" clId="{F74E279C-4DF2-0B48-8033-AD2490712796}" dt="2022-11-21T15:14:58.714" v="386"/>
          <ac:inkMkLst>
            <pc:docMk/>
            <pc:sldMk cId="2858840331" sldId="295"/>
            <ac:inkMk id="17" creationId="{596B9B35-9A95-5F58-807A-808C6BFE6CC1}"/>
          </ac:inkMkLst>
        </pc:inkChg>
        <pc:inkChg chg="add del">
          <ac:chgData name="Cameron Smith" userId="74f47db9b30915f3" providerId="LiveId" clId="{F74E279C-4DF2-0B48-8033-AD2490712796}" dt="2022-11-21T15:14:58.714" v="386"/>
          <ac:inkMkLst>
            <pc:docMk/>
            <pc:sldMk cId="2858840331" sldId="295"/>
            <ac:inkMk id="19" creationId="{56CCC4EF-A9D9-0EC4-C288-29E236CCD3BC}"/>
          </ac:inkMkLst>
        </pc:inkChg>
        <pc:inkChg chg="add del">
          <ac:chgData name="Cameron Smith" userId="74f47db9b30915f3" providerId="LiveId" clId="{F74E279C-4DF2-0B48-8033-AD2490712796}" dt="2022-11-21T15:14:58.714" v="386"/>
          <ac:inkMkLst>
            <pc:docMk/>
            <pc:sldMk cId="2858840331" sldId="295"/>
            <ac:inkMk id="21" creationId="{29ACCBB3-7980-D4EC-7F0F-7D2229318076}"/>
          </ac:inkMkLst>
        </pc:inkChg>
        <pc:inkChg chg="add del">
          <ac:chgData name="Cameron Smith" userId="74f47db9b30915f3" providerId="LiveId" clId="{F74E279C-4DF2-0B48-8033-AD2490712796}" dt="2022-11-21T15:14:58.714" v="386"/>
          <ac:inkMkLst>
            <pc:docMk/>
            <pc:sldMk cId="2858840331" sldId="295"/>
            <ac:inkMk id="28" creationId="{517DC5EF-73C9-8B34-7E18-460375C04AF4}"/>
          </ac:inkMkLst>
        </pc:inkChg>
        <pc:inkChg chg="add del reco">
          <ac:chgData name="Cameron Smith" userId="74f47db9b30915f3" providerId="LiveId" clId="{F74E279C-4DF2-0B48-8033-AD2490712796}" dt="2022-11-21T15:15:01.239" v="389"/>
          <ac:inkMkLst>
            <pc:docMk/>
            <pc:sldMk cId="2858840331" sldId="295"/>
            <ac:inkMk id="29" creationId="{B7BFF6A0-2E36-154C-B72A-674DDD3F5195}"/>
          </ac:inkMkLst>
        </pc:inkChg>
        <pc:inkChg chg="add del">
          <ac:chgData name="Cameron Smith" userId="74f47db9b30915f3" providerId="LiveId" clId="{F74E279C-4DF2-0B48-8033-AD2490712796}" dt="2022-11-21T15:15:01.236" v="388"/>
          <ac:inkMkLst>
            <pc:docMk/>
            <pc:sldMk cId="2858840331" sldId="295"/>
            <ac:inkMk id="30" creationId="{11B1C4A5-B9E0-1D77-ED01-3F494153C89E}"/>
          </ac:inkMkLst>
        </pc:inkChg>
        <pc:inkChg chg="add del">
          <ac:chgData name="Cameron Smith" userId="74f47db9b30915f3" providerId="LiveId" clId="{F74E279C-4DF2-0B48-8033-AD2490712796}" dt="2022-11-21T15:15:10.906" v="394"/>
          <ac:inkMkLst>
            <pc:docMk/>
            <pc:sldMk cId="2858840331" sldId="295"/>
            <ac:inkMk id="31" creationId="{2891B479-0934-080F-9168-3A8FD54B497F}"/>
          </ac:inkMkLst>
        </pc:inkChg>
        <pc:inkChg chg="add del">
          <ac:chgData name="Cameron Smith" userId="74f47db9b30915f3" providerId="LiveId" clId="{F74E279C-4DF2-0B48-8033-AD2490712796}" dt="2022-11-21T15:15:10.906" v="394"/>
          <ac:inkMkLst>
            <pc:docMk/>
            <pc:sldMk cId="2858840331" sldId="295"/>
            <ac:inkMk id="32" creationId="{99582C08-4C4A-4AB2-DD67-62B3EBC2E975}"/>
          </ac:inkMkLst>
        </pc:inkChg>
        <pc:inkChg chg="add del">
          <ac:chgData name="Cameron Smith" userId="74f47db9b30915f3" providerId="LiveId" clId="{F74E279C-4DF2-0B48-8033-AD2490712796}" dt="2022-11-21T15:15:10.906" v="394"/>
          <ac:inkMkLst>
            <pc:docMk/>
            <pc:sldMk cId="2858840331" sldId="295"/>
            <ac:inkMk id="37" creationId="{8B303F9B-C734-7832-C5B0-510F76B9C079}"/>
          </ac:inkMkLst>
        </pc:inkChg>
        <pc:inkChg chg="del">
          <ac:chgData name="Cameron Smith" userId="74f47db9b30915f3" providerId="LiveId" clId="{F74E279C-4DF2-0B48-8033-AD2490712796}" dt="2022-11-21T15:16:44.815" v="401"/>
          <ac:inkMkLst>
            <pc:docMk/>
            <pc:sldMk cId="2858840331" sldId="295"/>
            <ac:inkMk id="38" creationId="{75B634D8-A0AF-D911-5446-F64BA02A7A53}"/>
          </ac:inkMkLst>
        </pc:inkChg>
        <pc:inkChg chg="add del">
          <ac:chgData name="Cameron Smith" userId="74f47db9b30915f3" providerId="LiveId" clId="{F74E279C-4DF2-0B48-8033-AD2490712796}" dt="2022-11-21T15:15:10.906" v="394"/>
          <ac:inkMkLst>
            <pc:docMk/>
            <pc:sldMk cId="2858840331" sldId="295"/>
            <ac:inkMk id="39" creationId="{E20AD7FB-D9E6-CCC0-34FB-9A65F5F20B85}"/>
          </ac:inkMkLst>
        </pc:inkChg>
        <pc:inkChg chg="add reco">
          <ac:chgData name="Cameron Smith" userId="74f47db9b30915f3" providerId="LiveId" clId="{F74E279C-4DF2-0B48-8033-AD2490712796}" dt="2022-11-21T15:15:10.906" v="394"/>
          <ac:inkMkLst>
            <pc:docMk/>
            <pc:sldMk cId="2858840331" sldId="295"/>
            <ac:inkMk id="40" creationId="{59F20F25-575F-FBDD-92B7-369827A9D4F4}"/>
          </ac:inkMkLst>
        </pc:inkChg>
        <pc:inkChg chg="add">
          <ac:chgData name="Cameron Smith" userId="74f47db9b30915f3" providerId="LiveId" clId="{F74E279C-4DF2-0B48-8033-AD2490712796}" dt="2022-11-21T15:15:10.909" v="395"/>
          <ac:inkMkLst>
            <pc:docMk/>
            <pc:sldMk cId="2858840331" sldId="295"/>
            <ac:inkMk id="41" creationId="{EED495C8-98F7-C83C-3786-82541AD1851C}"/>
          </ac:inkMkLst>
        </pc:inkChg>
        <pc:inkChg chg="add">
          <ac:chgData name="Cameron Smith" userId="74f47db9b30915f3" providerId="LiveId" clId="{F74E279C-4DF2-0B48-8033-AD2490712796}" dt="2022-11-21T15:15:16.277" v="396"/>
          <ac:inkMkLst>
            <pc:docMk/>
            <pc:sldMk cId="2858840331" sldId="295"/>
            <ac:inkMk id="42" creationId="{6A81E6FF-B3F9-AF37-D906-68ED1ABDD78F}"/>
          </ac:inkMkLst>
        </pc:inkChg>
        <pc:inkChg chg="add del">
          <ac:chgData name="Cameron Smith" userId="74f47db9b30915f3" providerId="LiveId" clId="{F74E279C-4DF2-0B48-8033-AD2490712796}" dt="2022-11-21T15:16:25.125" v="398"/>
          <ac:inkMkLst>
            <pc:docMk/>
            <pc:sldMk cId="2858840331" sldId="295"/>
            <ac:inkMk id="43" creationId="{A915B4FA-0D06-CC1B-65A9-EB331C71738F}"/>
          </ac:inkMkLst>
        </pc:inkChg>
        <pc:inkChg chg="add reco">
          <ac:chgData name="Cameron Smith" userId="74f47db9b30915f3" providerId="LiveId" clId="{F74E279C-4DF2-0B48-8033-AD2490712796}" dt="2022-11-21T15:16:25.125" v="398"/>
          <ac:inkMkLst>
            <pc:docMk/>
            <pc:sldMk cId="2858840331" sldId="295"/>
            <ac:inkMk id="44" creationId="{486256F2-4C71-D3B3-05F3-949BF86FBD5A}"/>
          </ac:inkMkLst>
        </pc:inkChg>
        <pc:inkChg chg="add">
          <ac:chgData name="Cameron Smith" userId="74f47db9b30915f3" providerId="LiveId" clId="{F74E279C-4DF2-0B48-8033-AD2490712796}" dt="2022-11-21T15:16:30.489" v="399"/>
          <ac:inkMkLst>
            <pc:docMk/>
            <pc:sldMk cId="2858840331" sldId="295"/>
            <ac:inkMk id="45" creationId="{13FD092A-E590-176B-CFCB-C3E28F16C616}"/>
          </ac:inkMkLst>
        </pc:inkChg>
        <pc:inkChg chg="add">
          <ac:chgData name="Cameron Smith" userId="74f47db9b30915f3" providerId="LiveId" clId="{F74E279C-4DF2-0B48-8033-AD2490712796}" dt="2022-11-21T15:16:34.863" v="400"/>
          <ac:inkMkLst>
            <pc:docMk/>
            <pc:sldMk cId="2858840331" sldId="295"/>
            <ac:inkMk id="46" creationId="{34E78D64-247B-2D11-176F-2D15865C76F6}"/>
          </ac:inkMkLst>
        </pc:inkChg>
        <pc:inkChg chg="add">
          <ac:chgData name="Cameron Smith" userId="74f47db9b30915f3" providerId="LiveId" clId="{F74E279C-4DF2-0B48-8033-AD2490712796}" dt="2022-11-21T15:16:47.893" v="402"/>
          <ac:inkMkLst>
            <pc:docMk/>
            <pc:sldMk cId="2858840331" sldId="295"/>
            <ac:inkMk id="47" creationId="{C0C49790-C262-2A70-1929-966B8517F3FC}"/>
          </ac:inkMkLst>
        </pc:inkChg>
        <pc:inkChg chg="add del">
          <ac:chgData name="Cameron Smith" userId="74f47db9b30915f3" providerId="LiveId" clId="{F74E279C-4DF2-0B48-8033-AD2490712796}" dt="2022-11-21T15:16:55.775" v="404"/>
          <ac:inkMkLst>
            <pc:docMk/>
            <pc:sldMk cId="2858840331" sldId="295"/>
            <ac:inkMk id="48" creationId="{46434D98-3310-A685-EE17-D073CBC12612}"/>
          </ac:inkMkLst>
        </pc:inkChg>
        <pc:inkChg chg="add">
          <ac:chgData name="Cameron Smith" userId="74f47db9b30915f3" providerId="LiveId" clId="{F74E279C-4DF2-0B48-8033-AD2490712796}" dt="2022-11-21T15:17:01.115" v="405"/>
          <ac:inkMkLst>
            <pc:docMk/>
            <pc:sldMk cId="2858840331" sldId="295"/>
            <ac:inkMk id="49" creationId="{019F47B6-2BB8-F519-09A5-D108EB595DC6}"/>
          </ac:inkMkLst>
        </pc:inkChg>
        <pc:inkChg chg="add del">
          <ac:chgData name="Cameron Smith" userId="74f47db9b30915f3" providerId="LiveId" clId="{F74E279C-4DF2-0B48-8033-AD2490712796}" dt="2022-11-21T15:17:06.477" v="408"/>
          <ac:inkMkLst>
            <pc:docMk/>
            <pc:sldMk cId="2858840331" sldId="295"/>
            <ac:inkMk id="50" creationId="{91FDCF85-BCA9-AFDF-7FE4-0D9A45E3E51F}"/>
          </ac:inkMkLst>
        </pc:inkChg>
        <pc:inkChg chg="add del">
          <ac:chgData name="Cameron Smith" userId="74f47db9b30915f3" providerId="LiveId" clId="{F74E279C-4DF2-0B48-8033-AD2490712796}" dt="2022-11-21T15:17:06.477" v="408"/>
          <ac:inkMkLst>
            <pc:docMk/>
            <pc:sldMk cId="2858840331" sldId="295"/>
            <ac:inkMk id="51" creationId="{8B43D493-1FFF-DD33-2C74-F1B41C1113DC}"/>
          </ac:inkMkLst>
        </pc:inkChg>
        <pc:inkChg chg="add reco">
          <ac:chgData name="Cameron Smith" userId="74f47db9b30915f3" providerId="LiveId" clId="{F74E279C-4DF2-0B48-8033-AD2490712796}" dt="2022-11-21T15:17:06.477" v="408"/>
          <ac:inkMkLst>
            <pc:docMk/>
            <pc:sldMk cId="2858840331" sldId="295"/>
            <ac:inkMk id="52" creationId="{E3006ADC-F10F-4FEC-B762-72E5A21A962F}"/>
          </ac:inkMkLst>
        </pc:inkChg>
        <pc:inkChg chg="add">
          <ac:chgData name="Cameron Smith" userId="74f47db9b30915f3" providerId="LiveId" clId="{F74E279C-4DF2-0B48-8033-AD2490712796}" dt="2022-11-21T15:17:07.947" v="409"/>
          <ac:inkMkLst>
            <pc:docMk/>
            <pc:sldMk cId="2858840331" sldId="295"/>
            <ac:inkMk id="53" creationId="{5E0176DB-C64F-1EA2-EEAD-AAEF68523DFB}"/>
          </ac:inkMkLst>
        </pc:inkChg>
      </pc:sldChg>
      <pc:sldChg chg="addSp delSp">
        <pc:chgData name="Cameron Smith" userId="74f47db9b30915f3" providerId="LiveId" clId="{F74E279C-4DF2-0B48-8033-AD2490712796}" dt="2022-11-23T17:25:37.607" v="446"/>
        <pc:sldMkLst>
          <pc:docMk/>
          <pc:sldMk cId="3319058493" sldId="300"/>
        </pc:sldMkLst>
        <pc:inkChg chg="add del">
          <ac:chgData name="Cameron Smith" userId="74f47db9b30915f3" providerId="LiveId" clId="{F74E279C-4DF2-0B48-8033-AD2490712796}" dt="2022-11-23T17:24:12.699" v="412"/>
          <ac:inkMkLst>
            <pc:docMk/>
            <pc:sldMk cId="3319058493" sldId="300"/>
            <ac:inkMk id="21" creationId="{301C79A8-3C3C-A01B-0374-C2609A361627}"/>
          </ac:inkMkLst>
        </pc:inkChg>
        <pc:inkChg chg="add del">
          <ac:chgData name="Cameron Smith" userId="74f47db9b30915f3" providerId="LiveId" clId="{F74E279C-4DF2-0B48-8033-AD2490712796}" dt="2022-11-23T17:24:12.699" v="412"/>
          <ac:inkMkLst>
            <pc:docMk/>
            <pc:sldMk cId="3319058493" sldId="300"/>
            <ac:inkMk id="24" creationId="{A1EA76E3-359B-AEF7-A0EB-4EA39B254330}"/>
          </ac:inkMkLst>
        </pc:inkChg>
        <pc:inkChg chg="add del reco">
          <ac:chgData name="Cameron Smith" userId="74f47db9b30915f3" providerId="LiveId" clId="{F74E279C-4DF2-0B48-8033-AD2490712796}" dt="2022-11-23T17:24:14.204" v="413"/>
          <ac:inkMkLst>
            <pc:docMk/>
            <pc:sldMk cId="3319058493" sldId="300"/>
            <ac:inkMk id="26" creationId="{934AD10D-DF3C-C8CD-79C2-6C96BF2BE6FB}"/>
          </ac:inkMkLst>
        </pc:inkChg>
        <pc:inkChg chg="add del">
          <ac:chgData name="Cameron Smith" userId="74f47db9b30915f3" providerId="LiveId" clId="{F74E279C-4DF2-0B48-8033-AD2490712796}" dt="2022-11-23T17:24:20.764" v="416"/>
          <ac:inkMkLst>
            <pc:docMk/>
            <pc:sldMk cId="3319058493" sldId="300"/>
            <ac:inkMk id="28" creationId="{3103F9C4-3344-82A3-014B-22493CE1140F}"/>
          </ac:inkMkLst>
        </pc:inkChg>
        <pc:inkChg chg="add del">
          <ac:chgData name="Cameron Smith" userId="74f47db9b30915f3" providerId="LiveId" clId="{F74E279C-4DF2-0B48-8033-AD2490712796}" dt="2022-11-23T17:24:20.764" v="416"/>
          <ac:inkMkLst>
            <pc:docMk/>
            <pc:sldMk cId="3319058493" sldId="300"/>
            <ac:inkMk id="29" creationId="{AA5763A1-F70A-D628-E41F-AB44C2896111}"/>
          </ac:inkMkLst>
        </pc:inkChg>
        <pc:inkChg chg="add del reco">
          <ac:chgData name="Cameron Smith" userId="74f47db9b30915f3" providerId="LiveId" clId="{F74E279C-4DF2-0B48-8033-AD2490712796}" dt="2022-11-23T17:24:22.539" v="417"/>
          <ac:inkMkLst>
            <pc:docMk/>
            <pc:sldMk cId="3319058493" sldId="300"/>
            <ac:inkMk id="30" creationId="{9C04E500-37AF-BFBB-F7D0-1C0D4C2C8F32}"/>
          </ac:inkMkLst>
        </pc:inkChg>
        <pc:inkChg chg="add del">
          <ac:chgData name="Cameron Smith" userId="74f47db9b30915f3" providerId="LiveId" clId="{F74E279C-4DF2-0B48-8033-AD2490712796}" dt="2022-11-23T17:24:43.725" v="433"/>
          <ac:inkMkLst>
            <pc:docMk/>
            <pc:sldMk cId="3319058493" sldId="300"/>
            <ac:inkMk id="31" creationId="{5F30929D-8042-37F3-0969-4CB9FB9A391C}"/>
          </ac:inkMkLst>
        </pc:inkChg>
        <pc:inkChg chg="add del">
          <ac:chgData name="Cameron Smith" userId="74f47db9b30915f3" providerId="LiveId" clId="{F74E279C-4DF2-0B48-8033-AD2490712796}" dt="2022-11-23T17:24:42.792" v="432"/>
          <ac:inkMkLst>
            <pc:docMk/>
            <pc:sldMk cId="3319058493" sldId="300"/>
            <ac:inkMk id="32" creationId="{70AC7533-D68B-F6B3-1DBC-B1107EC26EAC}"/>
          </ac:inkMkLst>
        </pc:inkChg>
        <pc:inkChg chg="add del reco">
          <ac:chgData name="Cameron Smith" userId="74f47db9b30915f3" providerId="LiveId" clId="{F74E279C-4DF2-0B48-8033-AD2490712796}" dt="2022-11-23T17:24:42.792" v="432"/>
          <ac:inkMkLst>
            <pc:docMk/>
            <pc:sldMk cId="3319058493" sldId="300"/>
            <ac:inkMk id="33" creationId="{3EDFFDBA-D96B-1A0E-1CA0-79E2A429927B}"/>
          </ac:inkMkLst>
        </pc:inkChg>
        <pc:inkChg chg="add del">
          <ac:chgData name="Cameron Smith" userId="74f47db9b30915f3" providerId="LiveId" clId="{F74E279C-4DF2-0B48-8033-AD2490712796}" dt="2022-11-23T17:24:42.588" v="431"/>
          <ac:inkMkLst>
            <pc:docMk/>
            <pc:sldMk cId="3319058493" sldId="300"/>
            <ac:inkMk id="34" creationId="{0EDCF48F-6207-E48F-020F-806A14BB4493}"/>
          </ac:inkMkLst>
        </pc:inkChg>
        <pc:inkChg chg="add del">
          <ac:chgData name="Cameron Smith" userId="74f47db9b30915f3" providerId="LiveId" clId="{F74E279C-4DF2-0B48-8033-AD2490712796}" dt="2022-11-23T17:24:42.219" v="430"/>
          <ac:inkMkLst>
            <pc:docMk/>
            <pc:sldMk cId="3319058493" sldId="300"/>
            <ac:inkMk id="35" creationId="{63015415-04A9-571A-154E-827A569D7734}"/>
          </ac:inkMkLst>
        </pc:inkChg>
        <pc:inkChg chg="add del">
          <ac:chgData name="Cameron Smith" userId="74f47db9b30915f3" providerId="LiveId" clId="{F74E279C-4DF2-0B48-8033-AD2490712796}" dt="2022-11-23T17:24:41.258" v="429"/>
          <ac:inkMkLst>
            <pc:docMk/>
            <pc:sldMk cId="3319058493" sldId="300"/>
            <ac:inkMk id="36" creationId="{6D2F6BD3-7B3B-B6CC-A054-280164174D3D}"/>
          </ac:inkMkLst>
        </pc:inkChg>
        <pc:inkChg chg="add del">
          <ac:chgData name="Cameron Smith" userId="74f47db9b30915f3" providerId="LiveId" clId="{F74E279C-4DF2-0B48-8033-AD2490712796}" dt="2022-11-23T17:24:40.992" v="428"/>
          <ac:inkMkLst>
            <pc:docMk/>
            <pc:sldMk cId="3319058493" sldId="300"/>
            <ac:inkMk id="37" creationId="{B5A00627-CD03-5CF6-961A-7E8CE1EDCE70}"/>
          </ac:inkMkLst>
        </pc:inkChg>
        <pc:inkChg chg="add del reco">
          <ac:chgData name="Cameron Smith" userId="74f47db9b30915f3" providerId="LiveId" clId="{F74E279C-4DF2-0B48-8033-AD2490712796}" dt="2022-11-23T17:24:40.992" v="428"/>
          <ac:inkMkLst>
            <pc:docMk/>
            <pc:sldMk cId="3319058493" sldId="300"/>
            <ac:inkMk id="38" creationId="{1674833D-32DB-E948-B9B0-4BDF27FCAC4C}"/>
          </ac:inkMkLst>
        </pc:inkChg>
        <pc:inkChg chg="add del">
          <ac:chgData name="Cameron Smith" userId="74f47db9b30915f3" providerId="LiveId" clId="{F74E279C-4DF2-0B48-8033-AD2490712796}" dt="2022-11-23T17:24:40.695" v="427"/>
          <ac:inkMkLst>
            <pc:docMk/>
            <pc:sldMk cId="3319058493" sldId="300"/>
            <ac:inkMk id="39" creationId="{C717F161-A081-5436-F336-941A0EF15E87}"/>
          </ac:inkMkLst>
        </pc:inkChg>
        <pc:inkChg chg="add del">
          <ac:chgData name="Cameron Smith" userId="74f47db9b30915f3" providerId="LiveId" clId="{F74E279C-4DF2-0B48-8033-AD2490712796}" dt="2022-11-23T17:25:37.607" v="446"/>
          <ac:inkMkLst>
            <pc:docMk/>
            <pc:sldMk cId="3319058493" sldId="300"/>
            <ac:inkMk id="40" creationId="{D8A3BCC7-8B06-B8EB-4997-3C3B8FAD9A6F}"/>
          </ac:inkMkLst>
        </pc:inkChg>
        <pc:inkChg chg="add del">
          <ac:chgData name="Cameron Smith" userId="74f47db9b30915f3" providerId="LiveId" clId="{F74E279C-4DF2-0B48-8033-AD2490712796}" dt="2022-11-23T17:25:37.293" v="445"/>
          <ac:inkMkLst>
            <pc:docMk/>
            <pc:sldMk cId="3319058493" sldId="300"/>
            <ac:inkMk id="41" creationId="{1ADBB9BC-B7B1-411A-2EEA-F7CF32A1E77C}"/>
          </ac:inkMkLst>
        </pc:inkChg>
        <pc:inkChg chg="add del">
          <ac:chgData name="Cameron Smith" userId="74f47db9b30915f3" providerId="LiveId" clId="{F74E279C-4DF2-0B48-8033-AD2490712796}" dt="2022-11-23T17:25:36.882" v="444"/>
          <ac:inkMkLst>
            <pc:docMk/>
            <pc:sldMk cId="3319058493" sldId="300"/>
            <ac:inkMk id="42" creationId="{7C84DF13-26A5-07AE-C5C4-9058F45361B2}"/>
          </ac:inkMkLst>
        </pc:inkChg>
        <pc:inkChg chg="add del">
          <ac:chgData name="Cameron Smith" userId="74f47db9b30915f3" providerId="LiveId" clId="{F74E279C-4DF2-0B48-8033-AD2490712796}" dt="2022-11-23T17:25:36.714" v="443"/>
          <ac:inkMkLst>
            <pc:docMk/>
            <pc:sldMk cId="3319058493" sldId="300"/>
            <ac:inkMk id="43" creationId="{FD70ED3B-0005-12C1-3C3B-23BA18231413}"/>
          </ac:inkMkLst>
        </pc:inkChg>
        <pc:inkChg chg="add del">
          <ac:chgData name="Cameron Smith" userId="74f47db9b30915f3" providerId="LiveId" clId="{F74E279C-4DF2-0B48-8033-AD2490712796}" dt="2022-11-23T17:25:36.519" v="442"/>
          <ac:inkMkLst>
            <pc:docMk/>
            <pc:sldMk cId="3319058493" sldId="300"/>
            <ac:inkMk id="44" creationId="{3921C1B3-6E9C-0FF5-7CBD-CD245884E873}"/>
          </ac:inkMkLst>
        </pc:inkChg>
        <pc:inkChg chg="add del">
          <ac:chgData name="Cameron Smith" userId="74f47db9b30915f3" providerId="LiveId" clId="{F74E279C-4DF2-0B48-8033-AD2490712796}" dt="2022-11-23T17:25:36.275" v="441"/>
          <ac:inkMkLst>
            <pc:docMk/>
            <pc:sldMk cId="3319058493" sldId="300"/>
            <ac:inkMk id="45" creationId="{55812509-5AC5-CEA7-5C3E-DEA18666EC87}"/>
          </ac:inkMkLst>
        </pc:inkChg>
        <pc:inkChg chg="add del reco">
          <ac:chgData name="Cameron Smith" userId="74f47db9b30915f3" providerId="LiveId" clId="{F74E279C-4DF2-0B48-8033-AD2490712796}" dt="2022-11-23T17:25:36.275" v="441"/>
          <ac:inkMkLst>
            <pc:docMk/>
            <pc:sldMk cId="3319058493" sldId="300"/>
            <ac:inkMk id="46" creationId="{61C0D8A1-82A6-813B-8DF1-AD754C325BF0}"/>
          </ac:inkMkLst>
        </pc:inkChg>
      </pc:sldChg>
    </pc:docChg>
  </pc:docChgLst>
  <pc:docChgLst>
    <pc:chgData name="Cameron Smith" userId="74f47db9b30915f3" providerId="LiveId" clId="{AA4F66B8-328B-4DDB-8108-81EC729C9018}"/>
    <pc:docChg chg="undo redo custSel addSld delSld modSld sldOrd">
      <pc:chgData name="Cameron Smith" userId="74f47db9b30915f3" providerId="LiveId" clId="{AA4F66B8-328B-4DDB-8108-81EC729C9018}" dt="2022-11-23T18:01:10.352" v="10002" actId="14100"/>
      <pc:docMkLst>
        <pc:docMk/>
      </pc:docMkLst>
      <pc:sldChg chg="modTransition">
        <pc:chgData name="Cameron Smith" userId="74f47db9b30915f3" providerId="LiveId" clId="{AA4F66B8-328B-4DDB-8108-81EC729C9018}" dt="2022-11-14T12:54:00.290" v="2227"/>
        <pc:sldMkLst>
          <pc:docMk/>
          <pc:sldMk cId="632234581" sldId="257"/>
        </pc:sldMkLst>
      </pc:sldChg>
      <pc:sldChg chg="modSp mod">
        <pc:chgData name="Cameron Smith" userId="74f47db9b30915f3" providerId="LiveId" clId="{AA4F66B8-328B-4DDB-8108-81EC729C9018}" dt="2022-11-13T15:03:49.972" v="1874" actId="20577"/>
        <pc:sldMkLst>
          <pc:docMk/>
          <pc:sldMk cId="2703031942" sldId="258"/>
        </pc:sldMkLst>
        <pc:spChg chg="mod">
          <ac:chgData name="Cameron Smith" userId="74f47db9b30915f3" providerId="LiveId" clId="{AA4F66B8-328B-4DDB-8108-81EC729C9018}" dt="2022-11-13T15:03:49.972" v="1874" actId="20577"/>
          <ac:spMkLst>
            <pc:docMk/>
            <pc:sldMk cId="2703031942" sldId="258"/>
            <ac:spMk id="25" creationId="{4C066E21-E347-4856-819A-21E0FCFDF8B2}"/>
          </ac:spMkLst>
        </pc:spChg>
      </pc:sldChg>
      <pc:sldChg chg="modSp mod">
        <pc:chgData name="Cameron Smith" userId="74f47db9b30915f3" providerId="LiveId" clId="{AA4F66B8-328B-4DDB-8108-81EC729C9018}" dt="2022-11-13T15:03:56.104" v="1897" actId="20577"/>
        <pc:sldMkLst>
          <pc:docMk/>
          <pc:sldMk cId="2117489207" sldId="259"/>
        </pc:sldMkLst>
        <pc:spChg chg="mod">
          <ac:chgData name="Cameron Smith" userId="74f47db9b30915f3" providerId="LiveId" clId="{AA4F66B8-328B-4DDB-8108-81EC729C9018}" dt="2022-11-13T15:03:56.104" v="1897" actId="20577"/>
          <ac:spMkLst>
            <pc:docMk/>
            <pc:sldMk cId="2117489207" sldId="259"/>
            <ac:spMk id="25" creationId="{4C066E21-E347-4856-819A-21E0FCFDF8B2}"/>
          </ac:spMkLst>
        </pc:spChg>
      </pc:sldChg>
      <pc:sldChg chg="addSp delSp modSp mod modAnim">
        <pc:chgData name="Cameron Smith" userId="74f47db9b30915f3" providerId="LiveId" clId="{AA4F66B8-328B-4DDB-8108-81EC729C9018}" dt="2022-11-17T22:34:30.672" v="3627"/>
        <pc:sldMkLst>
          <pc:docMk/>
          <pc:sldMk cId="996867663" sldId="262"/>
        </pc:sldMkLst>
        <pc:grpChg chg="mod">
          <ac:chgData name="Cameron Smith" userId="74f47db9b30915f3" providerId="LiveId" clId="{AA4F66B8-328B-4DDB-8108-81EC729C9018}" dt="2022-11-17T22:33:54.698" v="3617"/>
          <ac:grpSpMkLst>
            <pc:docMk/>
            <pc:sldMk cId="996867663" sldId="262"/>
            <ac:grpSpMk id="16" creationId="{0C08B07E-CAA0-CAEE-C894-2DD6FDE4FFE9}"/>
          </ac:grpSpMkLst>
        </pc:grpChg>
        <pc:inkChg chg="add">
          <ac:chgData name="Cameron Smith" userId="74f47db9b30915f3" providerId="LiveId" clId="{AA4F66B8-328B-4DDB-8108-81EC729C9018}" dt="2022-11-17T22:33:43.779" v="3608" actId="9405"/>
          <ac:inkMkLst>
            <pc:docMk/>
            <pc:sldMk cId="996867663" sldId="262"/>
            <ac:inkMk id="9" creationId="{F8A2A97B-77CF-7DC7-CF9C-C2C4A7BF97C6}"/>
          </ac:inkMkLst>
        </pc:inkChg>
        <pc:inkChg chg="add">
          <ac:chgData name="Cameron Smith" userId="74f47db9b30915f3" providerId="LiveId" clId="{AA4F66B8-328B-4DDB-8108-81EC729C9018}" dt="2022-11-17T22:33:45.924" v="3609" actId="9405"/>
          <ac:inkMkLst>
            <pc:docMk/>
            <pc:sldMk cId="996867663" sldId="262"/>
            <ac:inkMk id="10" creationId="{B1B346A6-F76C-A773-7D76-EE824051DC89}"/>
          </ac:inkMkLst>
        </pc:inkChg>
        <pc:inkChg chg="add">
          <ac:chgData name="Cameron Smith" userId="74f47db9b30915f3" providerId="LiveId" clId="{AA4F66B8-328B-4DDB-8108-81EC729C9018}" dt="2022-11-17T22:33:46.540" v="3610" actId="9405"/>
          <ac:inkMkLst>
            <pc:docMk/>
            <pc:sldMk cId="996867663" sldId="262"/>
            <ac:inkMk id="11" creationId="{9A0C616C-FB7E-EFD5-C27E-8B77A6379977}"/>
          </ac:inkMkLst>
        </pc:inkChg>
        <pc:inkChg chg="add del">
          <ac:chgData name="Cameron Smith" userId="74f47db9b30915f3" providerId="LiveId" clId="{AA4F66B8-328B-4DDB-8108-81EC729C9018}" dt="2022-11-17T22:33:55.377" v="3620" actId="9405"/>
          <ac:inkMkLst>
            <pc:docMk/>
            <pc:sldMk cId="996867663" sldId="262"/>
            <ac:inkMk id="12" creationId="{F222AA3D-62F6-2981-B3E1-C9BF22A1D2E2}"/>
          </ac:inkMkLst>
        </pc:inkChg>
        <pc:inkChg chg="add del">
          <ac:chgData name="Cameron Smith" userId="74f47db9b30915f3" providerId="LiveId" clId="{AA4F66B8-328B-4DDB-8108-81EC729C9018}" dt="2022-11-17T22:33:55.174" v="3619" actId="9405"/>
          <ac:inkMkLst>
            <pc:docMk/>
            <pc:sldMk cId="996867663" sldId="262"/>
            <ac:inkMk id="13" creationId="{0469AC65-F454-A5BF-9D2F-3B0C4B1C16A4}"/>
          </ac:inkMkLst>
        </pc:inkChg>
        <pc:inkChg chg="add del mod">
          <ac:chgData name="Cameron Smith" userId="74f47db9b30915f3" providerId="LiveId" clId="{AA4F66B8-328B-4DDB-8108-81EC729C9018}" dt="2022-11-17T22:33:54.950" v="3618" actId="9405"/>
          <ac:inkMkLst>
            <pc:docMk/>
            <pc:sldMk cId="996867663" sldId="262"/>
            <ac:inkMk id="14" creationId="{5F606303-0311-BCB7-FB3A-F44C959CD5B1}"/>
          </ac:inkMkLst>
        </pc:inkChg>
        <pc:inkChg chg="add del mod">
          <ac:chgData name="Cameron Smith" userId="74f47db9b30915f3" providerId="LiveId" clId="{AA4F66B8-328B-4DDB-8108-81EC729C9018}" dt="2022-11-17T22:33:54.698" v="3617"/>
          <ac:inkMkLst>
            <pc:docMk/>
            <pc:sldMk cId="996867663" sldId="262"/>
            <ac:inkMk id="15" creationId="{6079283B-A99B-18AA-97B3-CD85313C17B5}"/>
          </ac:inkMkLst>
        </pc:inkChg>
      </pc:sldChg>
      <pc:sldChg chg="addSp modSp mod ord modTransition modAnim">
        <pc:chgData name="Cameron Smith" userId="74f47db9b30915f3" providerId="LiveId" clId="{AA4F66B8-328B-4DDB-8108-81EC729C9018}" dt="2022-11-13T13:17:01.416" v="329"/>
        <pc:sldMkLst>
          <pc:docMk/>
          <pc:sldMk cId="2773015070" sldId="263"/>
        </pc:sldMkLst>
        <pc:spChg chg="add mod">
          <ac:chgData name="Cameron Smith" userId="74f47db9b30915f3" providerId="LiveId" clId="{AA4F66B8-328B-4DDB-8108-81EC729C9018}" dt="2022-11-13T13:02:05.488" v="131" actId="1076"/>
          <ac:spMkLst>
            <pc:docMk/>
            <pc:sldMk cId="2773015070" sldId="263"/>
            <ac:spMk id="2" creationId="{819E3ED0-2E9A-1AE0-2CE6-74C4ADE9D1BA}"/>
          </ac:spMkLst>
        </pc:spChg>
        <pc:spChg chg="mod">
          <ac:chgData name="Cameron Smith" userId="74f47db9b30915f3" providerId="LiveId" clId="{AA4F66B8-328B-4DDB-8108-81EC729C9018}" dt="2022-11-13T12:56:41.500" v="104" actId="20577"/>
          <ac:spMkLst>
            <pc:docMk/>
            <pc:sldMk cId="2773015070" sldId="263"/>
            <ac:spMk id="5" creationId="{08A76A15-7EBA-B4F0-E758-58942531E65B}"/>
          </ac:spMkLst>
        </pc:spChg>
        <pc:spChg chg="add mod">
          <ac:chgData name="Cameron Smith" userId="74f47db9b30915f3" providerId="LiveId" clId="{AA4F66B8-328B-4DDB-8108-81EC729C9018}" dt="2022-11-13T13:06:55.606" v="165" actId="571"/>
          <ac:spMkLst>
            <pc:docMk/>
            <pc:sldMk cId="2773015070" sldId="263"/>
            <ac:spMk id="9" creationId="{C9BA8714-1C78-2FF4-C106-CE77FE847AB1}"/>
          </ac:spMkLst>
        </pc:spChg>
        <pc:spChg chg="add mod">
          <ac:chgData name="Cameron Smith" userId="74f47db9b30915f3" providerId="LiveId" clId="{AA4F66B8-328B-4DDB-8108-81EC729C9018}" dt="2022-11-13T13:06:55.606" v="165" actId="571"/>
          <ac:spMkLst>
            <pc:docMk/>
            <pc:sldMk cId="2773015070" sldId="263"/>
            <ac:spMk id="11" creationId="{519645D0-3342-828E-36EB-1B876CDD596B}"/>
          </ac:spMkLst>
        </pc:spChg>
        <pc:spChg chg="add mod">
          <ac:chgData name="Cameron Smith" userId="74f47db9b30915f3" providerId="LiveId" clId="{AA4F66B8-328B-4DDB-8108-81EC729C9018}" dt="2022-11-13T13:07:47.767" v="181" actId="164"/>
          <ac:spMkLst>
            <pc:docMk/>
            <pc:sldMk cId="2773015070" sldId="263"/>
            <ac:spMk id="12" creationId="{045B4034-12F6-B5ED-B4FE-A16A7FDFEB49}"/>
          </ac:spMkLst>
        </pc:spChg>
        <pc:spChg chg="add mod">
          <ac:chgData name="Cameron Smith" userId="74f47db9b30915f3" providerId="LiveId" clId="{AA4F66B8-328B-4DDB-8108-81EC729C9018}" dt="2022-11-13T13:08:58.224" v="195" actId="164"/>
          <ac:spMkLst>
            <pc:docMk/>
            <pc:sldMk cId="2773015070" sldId="263"/>
            <ac:spMk id="18" creationId="{1173051C-D168-0F88-51C6-13AF5AA7BD9A}"/>
          </ac:spMkLst>
        </pc:spChg>
        <pc:spChg chg="add mod">
          <ac:chgData name="Cameron Smith" userId="74f47db9b30915f3" providerId="LiveId" clId="{AA4F66B8-328B-4DDB-8108-81EC729C9018}" dt="2022-11-13T13:10:03.329" v="216" actId="164"/>
          <ac:spMkLst>
            <pc:docMk/>
            <pc:sldMk cId="2773015070" sldId="263"/>
            <ac:spMk id="20" creationId="{031EEEB1-DDA8-B55A-EC81-4DF209C5E4E7}"/>
          </ac:spMkLst>
        </pc:spChg>
        <pc:spChg chg="add mod">
          <ac:chgData name="Cameron Smith" userId="74f47db9b30915f3" providerId="LiveId" clId="{AA4F66B8-328B-4DDB-8108-81EC729C9018}" dt="2022-11-13T13:12:55.938" v="243" actId="164"/>
          <ac:spMkLst>
            <pc:docMk/>
            <pc:sldMk cId="2773015070" sldId="263"/>
            <ac:spMk id="24" creationId="{94A0A55A-839A-82E5-61CB-91E93D9C8A20}"/>
          </ac:spMkLst>
        </pc:spChg>
        <pc:grpChg chg="add mod">
          <ac:chgData name="Cameron Smith" userId="74f47db9b30915f3" providerId="LiveId" clId="{AA4F66B8-328B-4DDB-8108-81EC729C9018}" dt="2022-11-13T13:06:55.606" v="165" actId="571"/>
          <ac:grpSpMkLst>
            <pc:docMk/>
            <pc:sldMk cId="2773015070" sldId="263"/>
            <ac:grpSpMk id="10" creationId="{EFA453A1-7856-3966-9C56-DC047AC2C0F9}"/>
          </ac:grpSpMkLst>
        </pc:grpChg>
        <pc:grpChg chg="add mod">
          <ac:chgData name="Cameron Smith" userId="74f47db9b30915f3" providerId="LiveId" clId="{AA4F66B8-328B-4DDB-8108-81EC729C9018}" dt="2022-11-13T13:07:50.942" v="182" actId="1076"/>
          <ac:grpSpMkLst>
            <pc:docMk/>
            <pc:sldMk cId="2773015070" sldId="263"/>
            <ac:grpSpMk id="15" creationId="{536A1785-F403-303A-6527-7656FDB142D3}"/>
          </ac:grpSpMkLst>
        </pc:grpChg>
        <pc:grpChg chg="add mod">
          <ac:chgData name="Cameron Smith" userId="74f47db9b30915f3" providerId="LiveId" clId="{AA4F66B8-328B-4DDB-8108-81EC729C9018}" dt="2022-11-13T13:09:04.457" v="196" actId="1076"/>
          <ac:grpSpMkLst>
            <pc:docMk/>
            <pc:sldMk cId="2773015070" sldId="263"/>
            <ac:grpSpMk id="19" creationId="{0698DC04-E209-1ECD-C3F2-DF9C42E66C60}"/>
          </ac:grpSpMkLst>
        </pc:grpChg>
        <pc:grpChg chg="add mod">
          <ac:chgData name="Cameron Smith" userId="74f47db9b30915f3" providerId="LiveId" clId="{AA4F66B8-328B-4DDB-8108-81EC729C9018}" dt="2022-11-13T13:10:03.329" v="216" actId="164"/>
          <ac:grpSpMkLst>
            <pc:docMk/>
            <pc:sldMk cId="2773015070" sldId="263"/>
            <ac:grpSpMk id="23" creationId="{50C070B9-B1E1-4B21-084C-150DB7D189C5}"/>
          </ac:grpSpMkLst>
        </pc:grpChg>
        <pc:grpChg chg="add mod">
          <ac:chgData name="Cameron Smith" userId="74f47db9b30915f3" providerId="LiveId" clId="{AA4F66B8-328B-4DDB-8108-81EC729C9018}" dt="2022-11-13T13:12:55.938" v="243" actId="164"/>
          <ac:grpSpMkLst>
            <pc:docMk/>
            <pc:sldMk cId="2773015070" sldId="263"/>
            <ac:grpSpMk id="27" creationId="{1A1B3AF3-2377-7F77-01CB-550CE19E0FA6}"/>
          </ac:grpSpMkLst>
        </pc:grpChg>
        <pc:picChg chg="add mod">
          <ac:chgData name="Cameron Smith" userId="74f47db9b30915f3" providerId="LiveId" clId="{AA4F66B8-328B-4DDB-8108-81EC729C9018}" dt="2022-11-13T13:06:55.606" v="165" actId="571"/>
          <ac:picMkLst>
            <pc:docMk/>
            <pc:sldMk cId="2773015070" sldId="263"/>
            <ac:picMk id="6" creationId="{0AA5CE71-5CD7-7F13-4F43-79B3410002BE}"/>
          </ac:picMkLst>
        </pc:picChg>
        <pc:picChg chg="add mod">
          <ac:chgData name="Cameron Smith" userId="74f47db9b30915f3" providerId="LiveId" clId="{AA4F66B8-328B-4DDB-8108-81EC729C9018}" dt="2022-11-13T13:06:55.606" v="165" actId="571"/>
          <ac:picMkLst>
            <pc:docMk/>
            <pc:sldMk cId="2773015070" sldId="263"/>
            <ac:picMk id="8" creationId="{4185D956-4D53-4175-7360-B2F8C5A5EB53}"/>
          </ac:picMkLst>
        </pc:picChg>
        <pc:picChg chg="add mod">
          <ac:chgData name="Cameron Smith" userId="74f47db9b30915f3" providerId="LiveId" clId="{AA4F66B8-328B-4DDB-8108-81EC729C9018}" dt="2022-11-13T13:07:47.767" v="181" actId="164"/>
          <ac:picMkLst>
            <pc:docMk/>
            <pc:sldMk cId="2773015070" sldId="263"/>
            <ac:picMk id="14" creationId="{9A3CCAB5-B601-9C1F-E62B-902577B22098}"/>
          </ac:picMkLst>
        </pc:picChg>
        <pc:picChg chg="add mod">
          <ac:chgData name="Cameron Smith" userId="74f47db9b30915f3" providerId="LiveId" clId="{AA4F66B8-328B-4DDB-8108-81EC729C9018}" dt="2022-11-13T13:08:58.224" v="195" actId="164"/>
          <ac:picMkLst>
            <pc:docMk/>
            <pc:sldMk cId="2773015070" sldId="263"/>
            <ac:picMk id="17" creationId="{F49D70AE-7B08-2B87-700B-AA1BA7E65CF4}"/>
          </ac:picMkLst>
        </pc:picChg>
        <pc:picChg chg="add mod">
          <ac:chgData name="Cameron Smith" userId="74f47db9b30915f3" providerId="LiveId" clId="{AA4F66B8-328B-4DDB-8108-81EC729C9018}" dt="2022-11-13T13:10:03.329" v="216" actId="164"/>
          <ac:picMkLst>
            <pc:docMk/>
            <pc:sldMk cId="2773015070" sldId="263"/>
            <ac:picMk id="22" creationId="{5D56945E-3BBE-ED10-E218-D1F6F30C1F31}"/>
          </ac:picMkLst>
        </pc:picChg>
        <pc:picChg chg="add mod">
          <ac:chgData name="Cameron Smith" userId="74f47db9b30915f3" providerId="LiveId" clId="{AA4F66B8-328B-4DDB-8108-81EC729C9018}" dt="2022-11-13T13:12:55.938" v="243" actId="164"/>
          <ac:picMkLst>
            <pc:docMk/>
            <pc:sldMk cId="2773015070" sldId="263"/>
            <ac:picMk id="26" creationId="{C1695557-FBBD-6F72-BEC7-5E4CDDB64535}"/>
          </ac:picMkLst>
        </pc:picChg>
      </pc:sldChg>
      <pc:sldChg chg="modSp mod">
        <pc:chgData name="Cameron Smith" userId="74f47db9b30915f3" providerId="LiveId" clId="{AA4F66B8-328B-4DDB-8108-81EC729C9018}" dt="2022-11-13T12:47:39.979" v="97"/>
        <pc:sldMkLst>
          <pc:docMk/>
          <pc:sldMk cId="4143377927" sldId="264"/>
        </pc:sldMkLst>
        <pc:spChg chg="mod">
          <ac:chgData name="Cameron Smith" userId="74f47db9b30915f3" providerId="LiveId" clId="{AA4F66B8-328B-4DDB-8108-81EC729C9018}" dt="2022-11-13T12:47:39.979" v="97"/>
          <ac:spMkLst>
            <pc:docMk/>
            <pc:sldMk cId="4143377927" sldId="264"/>
            <ac:spMk id="25" creationId="{4C066E21-E347-4856-819A-21E0FCFDF8B2}"/>
          </ac:spMkLst>
        </pc:spChg>
      </pc:sldChg>
      <pc:sldChg chg="addSp modSp mod modAnim">
        <pc:chgData name="Cameron Smith" userId="74f47db9b30915f3" providerId="LiveId" clId="{AA4F66B8-328B-4DDB-8108-81EC729C9018}" dt="2022-11-22T18:01:45.601" v="7809"/>
        <pc:sldMkLst>
          <pc:docMk/>
          <pc:sldMk cId="1583707916" sldId="265"/>
        </pc:sldMkLst>
        <pc:spChg chg="add mod">
          <ac:chgData name="Cameron Smith" userId="74f47db9b30915f3" providerId="LiveId" clId="{AA4F66B8-328B-4DDB-8108-81EC729C9018}" dt="2022-11-13T14:19:55.080" v="1321" actId="1076"/>
          <ac:spMkLst>
            <pc:docMk/>
            <pc:sldMk cId="1583707916" sldId="265"/>
            <ac:spMk id="2" creationId="{DF871994-D57A-6F5E-F0E0-066ED7BB41AF}"/>
          </ac:spMkLst>
        </pc:spChg>
        <pc:spChg chg="add mod ord">
          <ac:chgData name="Cameron Smith" userId="74f47db9b30915f3" providerId="LiveId" clId="{AA4F66B8-328B-4DDB-8108-81EC729C9018}" dt="2022-11-13T14:22:53.752" v="1359" actId="167"/>
          <ac:spMkLst>
            <pc:docMk/>
            <pc:sldMk cId="1583707916" sldId="265"/>
            <ac:spMk id="3" creationId="{BC083692-0E63-E51F-7180-821D42F7A669}"/>
          </ac:spMkLst>
        </pc:spChg>
        <pc:spChg chg="add mod ord">
          <ac:chgData name="Cameron Smith" userId="74f47db9b30915f3" providerId="LiveId" clId="{AA4F66B8-328B-4DDB-8108-81EC729C9018}" dt="2022-11-13T14:22:53.752" v="1359" actId="167"/>
          <ac:spMkLst>
            <pc:docMk/>
            <pc:sldMk cId="1583707916" sldId="265"/>
            <ac:spMk id="6" creationId="{01ACF0F8-FCE9-26EA-9E46-EEAA24427B76}"/>
          </ac:spMkLst>
        </pc:spChg>
        <pc:spChg chg="add mod">
          <ac:chgData name="Cameron Smith" userId="74f47db9b30915f3" providerId="LiveId" clId="{AA4F66B8-328B-4DDB-8108-81EC729C9018}" dt="2022-11-17T17:16:44.610" v="3528" actId="5793"/>
          <ac:spMkLst>
            <pc:docMk/>
            <pc:sldMk cId="1583707916" sldId="265"/>
            <ac:spMk id="7" creationId="{35481A80-C982-8B83-A6CA-9D823C04AD62}"/>
          </ac:spMkLst>
        </pc:spChg>
        <pc:spChg chg="add mod">
          <ac:chgData name="Cameron Smith" userId="74f47db9b30915f3" providerId="LiveId" clId="{AA4F66B8-328B-4DDB-8108-81EC729C9018}" dt="2022-11-13T14:23:41.975" v="1365" actId="2085"/>
          <ac:spMkLst>
            <pc:docMk/>
            <pc:sldMk cId="1583707916" sldId="265"/>
            <ac:spMk id="9" creationId="{6FFD7D99-0DD1-9269-C3FA-ED9E1AD68BA1}"/>
          </ac:spMkLst>
        </pc:spChg>
        <pc:spChg chg="add mod">
          <ac:chgData name="Cameron Smith" userId="74f47db9b30915f3" providerId="LiveId" clId="{AA4F66B8-328B-4DDB-8108-81EC729C9018}" dt="2022-11-13T14:24:16.997" v="1373" actId="207"/>
          <ac:spMkLst>
            <pc:docMk/>
            <pc:sldMk cId="1583707916" sldId="265"/>
            <ac:spMk id="10" creationId="{702B7A8B-9992-FDD4-F403-24B36BEBAD23}"/>
          </ac:spMkLst>
        </pc:spChg>
        <pc:spChg chg="add mod">
          <ac:chgData name="Cameron Smith" userId="74f47db9b30915f3" providerId="LiveId" clId="{AA4F66B8-328B-4DDB-8108-81EC729C9018}" dt="2022-11-17T17:17:17.399" v="3559" actId="1035"/>
          <ac:spMkLst>
            <pc:docMk/>
            <pc:sldMk cId="1583707916" sldId="265"/>
            <ac:spMk id="11" creationId="{B6CB09BF-C920-E3CB-28DE-FAA025A94C86}"/>
          </ac:spMkLst>
        </pc:spChg>
        <pc:spChg chg="add mod">
          <ac:chgData name="Cameron Smith" userId="74f47db9b30915f3" providerId="LiveId" clId="{AA4F66B8-328B-4DDB-8108-81EC729C9018}" dt="2022-11-17T17:15:51.269" v="3465" actId="1076"/>
          <ac:spMkLst>
            <pc:docMk/>
            <pc:sldMk cId="1583707916" sldId="265"/>
            <ac:spMk id="16" creationId="{3C07B867-8059-75D5-587A-E21BCC068452}"/>
          </ac:spMkLst>
        </pc:spChg>
        <pc:spChg chg="add mod">
          <ac:chgData name="Cameron Smith" userId="74f47db9b30915f3" providerId="LiveId" clId="{AA4F66B8-328B-4DDB-8108-81EC729C9018}" dt="2022-11-13T14:30:08.947" v="1518" actId="20577"/>
          <ac:spMkLst>
            <pc:docMk/>
            <pc:sldMk cId="1583707916" sldId="265"/>
            <ac:spMk id="17" creationId="{A47E9EA2-A7CC-2A8A-5EF7-56AE03BF4C4D}"/>
          </ac:spMkLst>
        </pc:spChg>
        <pc:cxnChg chg="add mod">
          <ac:chgData name="Cameron Smith" userId="74f47db9b30915f3" providerId="LiveId" clId="{AA4F66B8-328B-4DDB-8108-81EC729C9018}" dt="2022-11-13T14:24:06.078" v="1369" actId="14100"/>
          <ac:cxnSpMkLst>
            <pc:docMk/>
            <pc:sldMk cId="1583707916" sldId="265"/>
            <ac:cxnSpMk id="8" creationId="{CEF1F168-4F3B-48B7-F4D0-85396AA4A0AC}"/>
          </ac:cxnSpMkLst>
        </pc:cxnChg>
        <pc:cxnChg chg="add mod">
          <ac:chgData name="Cameron Smith" userId="74f47db9b30915f3" providerId="LiveId" clId="{AA4F66B8-328B-4DDB-8108-81EC729C9018}" dt="2022-11-13T14:24:13.085" v="1372" actId="14100"/>
          <ac:cxnSpMkLst>
            <pc:docMk/>
            <pc:sldMk cId="1583707916" sldId="265"/>
            <ac:cxnSpMk id="13" creationId="{183C0BC1-2E21-A5E3-38FE-C81D279C4566}"/>
          </ac:cxnSpMkLst>
        </pc:cxnChg>
      </pc:sldChg>
      <pc:sldChg chg="modSp mod">
        <pc:chgData name="Cameron Smith" userId="74f47db9b30915f3" providerId="LiveId" clId="{AA4F66B8-328B-4DDB-8108-81EC729C9018}" dt="2022-11-13T12:47:35.152" v="96" actId="20577"/>
        <pc:sldMkLst>
          <pc:docMk/>
          <pc:sldMk cId="839779570" sldId="267"/>
        </pc:sldMkLst>
        <pc:spChg chg="mod">
          <ac:chgData name="Cameron Smith" userId="74f47db9b30915f3" providerId="LiveId" clId="{AA4F66B8-328B-4DDB-8108-81EC729C9018}" dt="2022-11-13T12:47:35.152" v="96" actId="20577"/>
          <ac:spMkLst>
            <pc:docMk/>
            <pc:sldMk cId="839779570" sldId="267"/>
            <ac:spMk id="25" creationId="{4C066E21-E347-4856-819A-21E0FCFDF8B2}"/>
          </ac:spMkLst>
        </pc:spChg>
      </pc:sldChg>
      <pc:sldChg chg="modSp mod">
        <pc:chgData name="Cameron Smith" userId="74f47db9b30915f3" providerId="LiveId" clId="{AA4F66B8-328B-4DDB-8108-81EC729C9018}" dt="2022-11-13T12:47:48.753" v="99"/>
        <pc:sldMkLst>
          <pc:docMk/>
          <pc:sldMk cId="723782807" sldId="268"/>
        </pc:sldMkLst>
        <pc:spChg chg="mod">
          <ac:chgData name="Cameron Smith" userId="74f47db9b30915f3" providerId="LiveId" clId="{AA4F66B8-328B-4DDB-8108-81EC729C9018}" dt="2022-11-13T12:47:48.753" v="99"/>
          <ac:spMkLst>
            <pc:docMk/>
            <pc:sldMk cId="723782807" sldId="268"/>
            <ac:spMk id="25" creationId="{4C066E21-E347-4856-819A-21E0FCFDF8B2}"/>
          </ac:spMkLst>
        </pc:spChg>
      </pc:sldChg>
      <pc:sldChg chg="modSp mod">
        <pc:chgData name="Cameron Smith" userId="74f47db9b30915f3" providerId="LiveId" clId="{AA4F66B8-328B-4DDB-8108-81EC729C9018}" dt="2022-11-13T12:47:46.004" v="98"/>
        <pc:sldMkLst>
          <pc:docMk/>
          <pc:sldMk cId="2884486864" sldId="269"/>
        </pc:sldMkLst>
        <pc:spChg chg="mod">
          <ac:chgData name="Cameron Smith" userId="74f47db9b30915f3" providerId="LiveId" clId="{AA4F66B8-328B-4DDB-8108-81EC729C9018}" dt="2022-11-13T12:47:46.004" v="98"/>
          <ac:spMkLst>
            <pc:docMk/>
            <pc:sldMk cId="2884486864" sldId="269"/>
            <ac:spMk id="25" creationId="{4C066E21-E347-4856-819A-21E0FCFDF8B2}"/>
          </ac:spMkLst>
        </pc:spChg>
      </pc:sldChg>
      <pc:sldChg chg="addSp delSp modSp del mod delAnim modAnim">
        <pc:chgData name="Cameron Smith" userId="74f47db9b30915f3" providerId="LiveId" clId="{AA4F66B8-328B-4DDB-8108-81EC729C9018}" dt="2022-11-19T12:10:27.856" v="4737" actId="47"/>
        <pc:sldMkLst>
          <pc:docMk/>
          <pc:sldMk cId="1166682036" sldId="271"/>
        </pc:sldMkLst>
        <pc:spChg chg="add del mod">
          <ac:chgData name="Cameron Smith" userId="74f47db9b30915f3" providerId="LiveId" clId="{AA4F66B8-328B-4DDB-8108-81EC729C9018}" dt="2022-11-19T11:58:06.090" v="4276" actId="478"/>
          <ac:spMkLst>
            <pc:docMk/>
            <pc:sldMk cId="1166682036" sldId="271"/>
            <ac:spMk id="2" creationId="{4803D7BD-92BB-2A6A-F9D2-8C4FC32FBAB6}"/>
          </ac:spMkLst>
        </pc:spChg>
        <pc:spChg chg="mod">
          <ac:chgData name="Cameron Smith" userId="74f47db9b30915f3" providerId="LiveId" clId="{AA4F66B8-328B-4DDB-8108-81EC729C9018}" dt="2022-11-19T11:57:18.631" v="4237" actId="1076"/>
          <ac:spMkLst>
            <pc:docMk/>
            <pc:sldMk cId="1166682036" sldId="271"/>
            <ac:spMk id="4" creationId="{E5E37453-CC66-5533-1CA7-AA842AF2FD80}"/>
          </ac:spMkLst>
        </pc:spChg>
        <pc:spChg chg="mod">
          <ac:chgData name="Cameron Smith" userId="74f47db9b30915f3" providerId="LiveId" clId="{AA4F66B8-328B-4DDB-8108-81EC729C9018}" dt="2022-11-19T11:59:12.319" v="4352" actId="20577"/>
          <ac:spMkLst>
            <pc:docMk/>
            <pc:sldMk cId="1166682036" sldId="271"/>
            <ac:spMk id="5" creationId="{08A76A15-7EBA-B4F0-E758-58942531E65B}"/>
          </ac:spMkLst>
        </pc:spChg>
        <pc:spChg chg="add del mod">
          <ac:chgData name="Cameron Smith" userId="74f47db9b30915f3" providerId="LiveId" clId="{AA4F66B8-328B-4DDB-8108-81EC729C9018}" dt="2022-11-19T12:02:15.974" v="4404" actId="478"/>
          <ac:spMkLst>
            <pc:docMk/>
            <pc:sldMk cId="1166682036" sldId="271"/>
            <ac:spMk id="13" creationId="{1A2A6E4E-463A-8030-95D4-5F904DA08EAF}"/>
          </ac:spMkLst>
        </pc:spChg>
        <pc:spChg chg="add del mod">
          <ac:chgData name="Cameron Smith" userId="74f47db9b30915f3" providerId="LiveId" clId="{AA4F66B8-328B-4DDB-8108-81EC729C9018}" dt="2022-11-19T11:58:03.917" v="4275" actId="478"/>
          <ac:spMkLst>
            <pc:docMk/>
            <pc:sldMk cId="1166682036" sldId="271"/>
            <ac:spMk id="21" creationId="{D57EBDD9-A565-6B99-4156-FAF75B517587}"/>
          </ac:spMkLst>
        </pc:spChg>
        <pc:spChg chg="add del mod">
          <ac:chgData name="Cameron Smith" userId="74f47db9b30915f3" providerId="LiveId" clId="{AA4F66B8-328B-4DDB-8108-81EC729C9018}" dt="2022-11-19T11:58:03.917" v="4275" actId="478"/>
          <ac:spMkLst>
            <pc:docMk/>
            <pc:sldMk cId="1166682036" sldId="271"/>
            <ac:spMk id="22" creationId="{449241E3-0080-1C21-9399-BDC4B89F41E0}"/>
          </ac:spMkLst>
        </pc:spChg>
        <pc:spChg chg="add del mod">
          <ac:chgData name="Cameron Smith" userId="74f47db9b30915f3" providerId="LiveId" clId="{AA4F66B8-328B-4DDB-8108-81EC729C9018}" dt="2022-11-19T11:58:03.917" v="4275" actId="478"/>
          <ac:spMkLst>
            <pc:docMk/>
            <pc:sldMk cId="1166682036" sldId="271"/>
            <ac:spMk id="23" creationId="{5045F7A0-122D-56DE-70FC-3B6AFE7B5990}"/>
          </ac:spMkLst>
        </pc:spChg>
        <pc:spChg chg="add del mod">
          <ac:chgData name="Cameron Smith" userId="74f47db9b30915f3" providerId="LiveId" clId="{AA4F66B8-328B-4DDB-8108-81EC729C9018}" dt="2022-11-19T11:58:03.917" v="4275" actId="478"/>
          <ac:spMkLst>
            <pc:docMk/>
            <pc:sldMk cId="1166682036" sldId="271"/>
            <ac:spMk id="24" creationId="{9FE6CB2F-8394-585A-248B-DCA80443F561}"/>
          </ac:spMkLst>
        </pc:spChg>
        <pc:spChg chg="add del mod">
          <ac:chgData name="Cameron Smith" userId="74f47db9b30915f3" providerId="LiveId" clId="{AA4F66B8-328B-4DDB-8108-81EC729C9018}" dt="2022-11-19T11:58:03.917" v="4275" actId="478"/>
          <ac:spMkLst>
            <pc:docMk/>
            <pc:sldMk cId="1166682036" sldId="271"/>
            <ac:spMk id="25" creationId="{996C80FE-D608-EDF0-81C5-8E91601F22DE}"/>
          </ac:spMkLst>
        </pc:spChg>
        <pc:spChg chg="add del mod">
          <ac:chgData name="Cameron Smith" userId="74f47db9b30915f3" providerId="LiveId" clId="{AA4F66B8-328B-4DDB-8108-81EC729C9018}" dt="2022-11-19T11:58:03.917" v="4275" actId="478"/>
          <ac:spMkLst>
            <pc:docMk/>
            <pc:sldMk cId="1166682036" sldId="271"/>
            <ac:spMk id="26" creationId="{1AA8D474-E767-793E-4EFE-C744BB1DF754}"/>
          </ac:spMkLst>
        </pc:spChg>
        <pc:spChg chg="add del mod">
          <ac:chgData name="Cameron Smith" userId="74f47db9b30915f3" providerId="LiveId" clId="{AA4F66B8-328B-4DDB-8108-81EC729C9018}" dt="2022-11-19T11:58:03.917" v="4275" actId="478"/>
          <ac:spMkLst>
            <pc:docMk/>
            <pc:sldMk cId="1166682036" sldId="271"/>
            <ac:spMk id="27" creationId="{DA507D49-379A-E0AC-B6DF-BD1AB04F2CFD}"/>
          </ac:spMkLst>
        </pc:spChg>
        <pc:picChg chg="add del mod">
          <ac:chgData name="Cameron Smith" userId="74f47db9b30915f3" providerId="LiveId" clId="{AA4F66B8-328B-4DDB-8108-81EC729C9018}" dt="2022-11-19T11:58:03.917" v="4275" actId="478"/>
          <ac:picMkLst>
            <pc:docMk/>
            <pc:sldMk cId="1166682036" sldId="271"/>
            <ac:picMk id="6" creationId="{78D159FC-F8FC-F535-E2D7-AAA007A2E262}"/>
          </ac:picMkLst>
        </pc:picChg>
        <pc:picChg chg="add del mod modCrop">
          <ac:chgData name="Cameron Smith" userId="74f47db9b30915f3" providerId="LiveId" clId="{AA4F66B8-328B-4DDB-8108-81EC729C9018}" dt="2022-11-19T12:02:15.974" v="4404" actId="478"/>
          <ac:picMkLst>
            <pc:docMk/>
            <pc:sldMk cId="1166682036" sldId="271"/>
            <ac:picMk id="7" creationId="{525F6B3C-BB31-707F-3123-6DA47D4CE882}"/>
          </ac:picMkLst>
        </pc:picChg>
        <pc:picChg chg="add del mod">
          <ac:chgData name="Cameron Smith" userId="74f47db9b30915f3" providerId="LiveId" clId="{AA4F66B8-328B-4DDB-8108-81EC729C9018}" dt="2022-11-19T11:58:03.917" v="4275" actId="478"/>
          <ac:picMkLst>
            <pc:docMk/>
            <pc:sldMk cId="1166682036" sldId="271"/>
            <ac:picMk id="8" creationId="{1ED84F22-8BF5-E12C-26DA-0F7A9794BBA4}"/>
          </ac:picMkLst>
        </pc:picChg>
        <pc:picChg chg="add del mod">
          <ac:chgData name="Cameron Smith" userId="74f47db9b30915f3" providerId="LiveId" clId="{AA4F66B8-328B-4DDB-8108-81EC729C9018}" dt="2022-11-19T11:58:03.917" v="4275" actId="478"/>
          <ac:picMkLst>
            <pc:docMk/>
            <pc:sldMk cId="1166682036" sldId="271"/>
            <ac:picMk id="10" creationId="{19D71527-6EB9-16BD-0D32-DB7021D4F646}"/>
          </ac:picMkLst>
        </pc:picChg>
        <pc:picChg chg="add del mod modCrop">
          <ac:chgData name="Cameron Smith" userId="74f47db9b30915f3" providerId="LiveId" clId="{AA4F66B8-328B-4DDB-8108-81EC729C9018}" dt="2022-11-19T12:02:15.974" v="4404" actId="478"/>
          <ac:picMkLst>
            <pc:docMk/>
            <pc:sldMk cId="1166682036" sldId="271"/>
            <ac:picMk id="11" creationId="{16852536-FC4B-5AE4-F5A1-3178296A7519}"/>
          </ac:picMkLst>
        </pc:picChg>
        <pc:picChg chg="add del mod">
          <ac:chgData name="Cameron Smith" userId="74f47db9b30915f3" providerId="LiveId" clId="{AA4F66B8-328B-4DDB-8108-81EC729C9018}" dt="2022-11-19T11:58:03.917" v="4275" actId="478"/>
          <ac:picMkLst>
            <pc:docMk/>
            <pc:sldMk cId="1166682036" sldId="271"/>
            <ac:picMk id="12" creationId="{72AA4253-E16B-F022-551A-E7570EF77160}"/>
          </ac:picMkLst>
        </pc:picChg>
        <pc:picChg chg="add del mod">
          <ac:chgData name="Cameron Smith" userId="74f47db9b30915f3" providerId="LiveId" clId="{AA4F66B8-328B-4DDB-8108-81EC729C9018}" dt="2022-11-19T11:58:03.917" v="4275" actId="478"/>
          <ac:picMkLst>
            <pc:docMk/>
            <pc:sldMk cId="1166682036" sldId="271"/>
            <ac:picMk id="14" creationId="{8EAE8693-3582-696F-7B1C-ECBBEF2915B5}"/>
          </ac:picMkLst>
        </pc:picChg>
        <pc:picChg chg="add del mod">
          <ac:chgData name="Cameron Smith" userId="74f47db9b30915f3" providerId="LiveId" clId="{AA4F66B8-328B-4DDB-8108-81EC729C9018}" dt="2022-11-19T11:58:03.917" v="4275" actId="478"/>
          <ac:picMkLst>
            <pc:docMk/>
            <pc:sldMk cId="1166682036" sldId="271"/>
            <ac:picMk id="16" creationId="{EC417139-C009-5F27-8A51-683EFF49CA7A}"/>
          </ac:picMkLst>
        </pc:picChg>
        <pc:picChg chg="add del mod">
          <ac:chgData name="Cameron Smith" userId="74f47db9b30915f3" providerId="LiveId" clId="{AA4F66B8-328B-4DDB-8108-81EC729C9018}" dt="2022-11-19T11:58:03.917" v="4275" actId="478"/>
          <ac:picMkLst>
            <pc:docMk/>
            <pc:sldMk cId="1166682036" sldId="271"/>
            <ac:picMk id="18" creationId="{67081A2D-0621-02D2-97E3-3F8E4A92CC54}"/>
          </ac:picMkLst>
        </pc:picChg>
        <pc:picChg chg="add del mod">
          <ac:chgData name="Cameron Smith" userId="74f47db9b30915f3" providerId="LiveId" clId="{AA4F66B8-328B-4DDB-8108-81EC729C9018}" dt="2022-11-19T11:58:03.917" v="4275" actId="478"/>
          <ac:picMkLst>
            <pc:docMk/>
            <pc:sldMk cId="1166682036" sldId="271"/>
            <ac:picMk id="20" creationId="{8ACB933E-EFF3-6093-224A-BA43E190D299}"/>
          </ac:picMkLst>
        </pc:picChg>
      </pc:sldChg>
      <pc:sldChg chg="modSp mod">
        <pc:chgData name="Cameron Smith" userId="74f47db9b30915f3" providerId="LiveId" clId="{AA4F66B8-328B-4DDB-8108-81EC729C9018}" dt="2022-11-13T12:47:52.351" v="100"/>
        <pc:sldMkLst>
          <pc:docMk/>
          <pc:sldMk cId="1514325327" sldId="272"/>
        </pc:sldMkLst>
        <pc:spChg chg="mod">
          <ac:chgData name="Cameron Smith" userId="74f47db9b30915f3" providerId="LiveId" clId="{AA4F66B8-328B-4DDB-8108-81EC729C9018}" dt="2022-11-13T12:47:52.351" v="100"/>
          <ac:spMkLst>
            <pc:docMk/>
            <pc:sldMk cId="1514325327" sldId="272"/>
            <ac:spMk id="25" creationId="{4C066E21-E347-4856-819A-21E0FCFDF8B2}"/>
          </ac:spMkLst>
        </pc:spChg>
      </pc:sldChg>
      <pc:sldChg chg="modSp mod">
        <pc:chgData name="Cameron Smith" userId="74f47db9b30915f3" providerId="LiveId" clId="{AA4F66B8-328B-4DDB-8108-81EC729C9018}" dt="2022-11-13T12:47:55.798" v="101"/>
        <pc:sldMkLst>
          <pc:docMk/>
          <pc:sldMk cId="267470576" sldId="273"/>
        </pc:sldMkLst>
        <pc:spChg chg="mod">
          <ac:chgData name="Cameron Smith" userId="74f47db9b30915f3" providerId="LiveId" clId="{AA4F66B8-328B-4DDB-8108-81EC729C9018}" dt="2022-11-13T12:47:55.798" v="101"/>
          <ac:spMkLst>
            <pc:docMk/>
            <pc:sldMk cId="267470576" sldId="273"/>
            <ac:spMk id="25" creationId="{4C066E21-E347-4856-819A-21E0FCFDF8B2}"/>
          </ac:spMkLst>
        </pc:spChg>
      </pc:sldChg>
      <pc:sldChg chg="addSp modSp mod modAnim">
        <pc:chgData name="Cameron Smith" userId="74f47db9b30915f3" providerId="LiveId" clId="{AA4F66B8-328B-4DDB-8108-81EC729C9018}" dt="2022-11-22T20:49:57.828" v="9187"/>
        <pc:sldMkLst>
          <pc:docMk/>
          <pc:sldMk cId="1134354794" sldId="275"/>
        </pc:sldMkLst>
        <pc:spChg chg="add mod">
          <ac:chgData name="Cameron Smith" userId="74f47db9b30915f3" providerId="LiveId" clId="{AA4F66B8-328B-4DDB-8108-81EC729C9018}" dt="2022-11-22T20:47:25.592" v="9039" actId="20577"/>
          <ac:spMkLst>
            <pc:docMk/>
            <pc:sldMk cId="1134354794" sldId="275"/>
            <ac:spMk id="2" creationId="{291A3431-80C0-12B1-8302-6946C2C2A95A}"/>
          </ac:spMkLst>
        </pc:spChg>
        <pc:spChg chg="add mod">
          <ac:chgData name="Cameron Smith" userId="74f47db9b30915f3" providerId="LiveId" clId="{AA4F66B8-328B-4DDB-8108-81EC729C9018}" dt="2022-11-22T20:47:48.699" v="9072" actId="20577"/>
          <ac:spMkLst>
            <pc:docMk/>
            <pc:sldMk cId="1134354794" sldId="275"/>
            <ac:spMk id="3" creationId="{8C1A90DD-E9F1-3465-2E67-2BB1A09BC7D5}"/>
          </ac:spMkLst>
        </pc:spChg>
        <pc:spChg chg="mod">
          <ac:chgData name="Cameron Smith" userId="74f47db9b30915f3" providerId="LiveId" clId="{AA4F66B8-328B-4DDB-8108-81EC729C9018}" dt="2022-11-22T20:41:37.475" v="8939" actId="20577"/>
          <ac:spMkLst>
            <pc:docMk/>
            <pc:sldMk cId="1134354794" sldId="275"/>
            <ac:spMk id="5" creationId="{08A76A15-7EBA-B4F0-E758-58942531E65B}"/>
          </ac:spMkLst>
        </pc:spChg>
        <pc:spChg chg="add mod">
          <ac:chgData name="Cameron Smith" userId="74f47db9b30915f3" providerId="LiveId" clId="{AA4F66B8-328B-4DDB-8108-81EC729C9018}" dt="2022-11-22T20:48:27.198" v="9155" actId="20577"/>
          <ac:spMkLst>
            <pc:docMk/>
            <pc:sldMk cId="1134354794" sldId="275"/>
            <ac:spMk id="6" creationId="{A1644F37-9D9C-F43D-D0A3-945DE36CC99D}"/>
          </ac:spMkLst>
        </pc:spChg>
      </pc:sldChg>
      <pc:sldChg chg="addSp delSp modSp mod ord modAnim">
        <pc:chgData name="Cameron Smith" userId="74f47db9b30915f3" providerId="LiveId" clId="{AA4F66B8-328B-4DDB-8108-81EC729C9018}" dt="2022-11-23T17:40:45.400" v="9802"/>
        <pc:sldMkLst>
          <pc:docMk/>
          <pc:sldMk cId="3505425432" sldId="276"/>
        </pc:sldMkLst>
        <pc:spChg chg="mod">
          <ac:chgData name="Cameron Smith" userId="74f47db9b30915f3" providerId="LiveId" clId="{AA4F66B8-328B-4DDB-8108-81EC729C9018}" dt="2022-11-23T17:31:59.363" v="9630" actId="20577"/>
          <ac:spMkLst>
            <pc:docMk/>
            <pc:sldMk cId="3505425432" sldId="276"/>
            <ac:spMk id="2" creationId="{D60752A3-C7F7-4266-8F9A-2E933107D7C9}"/>
          </ac:spMkLst>
        </pc:spChg>
        <pc:spChg chg="add mod">
          <ac:chgData name="Cameron Smith" userId="74f47db9b30915f3" providerId="LiveId" clId="{AA4F66B8-328B-4DDB-8108-81EC729C9018}" dt="2022-11-23T17:35:59.920" v="9755" actId="164"/>
          <ac:spMkLst>
            <pc:docMk/>
            <pc:sldMk cId="3505425432" sldId="276"/>
            <ac:spMk id="3" creationId="{CC747266-9099-AEDD-BFCC-3570703BAF82}"/>
          </ac:spMkLst>
        </pc:spChg>
        <pc:spChg chg="add mod">
          <ac:chgData name="Cameron Smith" userId="74f47db9b30915f3" providerId="LiveId" clId="{AA4F66B8-328B-4DDB-8108-81EC729C9018}" dt="2022-11-23T17:40:41.430" v="9799" actId="1076"/>
          <ac:spMkLst>
            <pc:docMk/>
            <pc:sldMk cId="3505425432" sldId="276"/>
            <ac:spMk id="4" creationId="{38721CDD-6BD6-7082-CF09-67E9F4327BC1}"/>
          </ac:spMkLst>
        </pc:spChg>
        <pc:spChg chg="del">
          <ac:chgData name="Cameron Smith" userId="74f47db9b30915f3" providerId="LiveId" clId="{AA4F66B8-328B-4DDB-8108-81EC729C9018}" dt="2022-11-23T17:32:02.343" v="9631" actId="478"/>
          <ac:spMkLst>
            <pc:docMk/>
            <pc:sldMk cId="3505425432" sldId="276"/>
            <ac:spMk id="5" creationId="{FDACDE27-56B9-37DC-B2FF-7E40C2A84859}"/>
          </ac:spMkLst>
        </pc:spChg>
        <pc:spChg chg="add mod">
          <ac:chgData name="Cameron Smith" userId="74f47db9b30915f3" providerId="LiveId" clId="{AA4F66B8-328B-4DDB-8108-81EC729C9018}" dt="2022-11-23T17:37:30.707" v="9768" actId="164"/>
          <ac:spMkLst>
            <pc:docMk/>
            <pc:sldMk cId="3505425432" sldId="276"/>
            <ac:spMk id="6" creationId="{129F4388-4F19-AB53-BE3D-147E43F017CA}"/>
          </ac:spMkLst>
        </pc:spChg>
        <pc:spChg chg="add mod">
          <ac:chgData name="Cameron Smith" userId="74f47db9b30915f3" providerId="LiveId" clId="{AA4F66B8-328B-4DDB-8108-81EC729C9018}" dt="2022-11-23T17:40:44.151" v="9801" actId="1076"/>
          <ac:spMkLst>
            <pc:docMk/>
            <pc:sldMk cId="3505425432" sldId="276"/>
            <ac:spMk id="7" creationId="{3B1DC2DB-4441-DC3F-3021-155E472EE2DA}"/>
          </ac:spMkLst>
        </pc:spChg>
        <pc:spChg chg="add mod">
          <ac:chgData name="Cameron Smith" userId="74f47db9b30915f3" providerId="LiveId" clId="{AA4F66B8-328B-4DDB-8108-81EC729C9018}" dt="2022-11-23T17:35:59.920" v="9755" actId="164"/>
          <ac:spMkLst>
            <pc:docMk/>
            <pc:sldMk cId="3505425432" sldId="276"/>
            <ac:spMk id="9" creationId="{68FE283D-5E6F-E76B-138C-E1329AC4F2A8}"/>
          </ac:spMkLst>
        </pc:spChg>
        <pc:spChg chg="add mod">
          <ac:chgData name="Cameron Smith" userId="74f47db9b30915f3" providerId="LiveId" clId="{AA4F66B8-328B-4DDB-8108-81EC729C9018}" dt="2022-11-23T17:37:30.707" v="9768" actId="164"/>
          <ac:spMkLst>
            <pc:docMk/>
            <pc:sldMk cId="3505425432" sldId="276"/>
            <ac:spMk id="10" creationId="{50452CA8-E3BB-24B7-706F-2B5B1398CCF2}"/>
          </ac:spMkLst>
        </pc:spChg>
        <pc:spChg chg="add mod">
          <ac:chgData name="Cameron Smith" userId="74f47db9b30915f3" providerId="LiveId" clId="{AA4F66B8-328B-4DDB-8108-81EC729C9018}" dt="2022-11-23T17:40:44.151" v="9801" actId="1076"/>
          <ac:spMkLst>
            <pc:docMk/>
            <pc:sldMk cId="3505425432" sldId="276"/>
            <ac:spMk id="11" creationId="{0AE4BECC-1438-3A31-75BD-75AEDBA6C238}"/>
          </ac:spMkLst>
        </pc:spChg>
        <pc:spChg chg="add mod">
          <ac:chgData name="Cameron Smith" userId="74f47db9b30915f3" providerId="LiveId" clId="{AA4F66B8-328B-4DDB-8108-81EC729C9018}" dt="2022-11-23T17:40:41.430" v="9799" actId="1076"/>
          <ac:spMkLst>
            <pc:docMk/>
            <pc:sldMk cId="3505425432" sldId="276"/>
            <ac:spMk id="12" creationId="{876CCB45-1FB9-95ED-EB84-B8EEE4319283}"/>
          </ac:spMkLst>
        </pc:spChg>
        <pc:spChg chg="del mod">
          <ac:chgData name="Cameron Smith" userId="74f47db9b30915f3" providerId="LiveId" clId="{AA4F66B8-328B-4DDB-8108-81EC729C9018}" dt="2022-11-23T17:32:02.343" v="9631" actId="478"/>
          <ac:spMkLst>
            <pc:docMk/>
            <pc:sldMk cId="3505425432" sldId="276"/>
            <ac:spMk id="25" creationId="{4C066E21-E347-4856-819A-21E0FCFDF8B2}"/>
          </ac:spMkLst>
        </pc:spChg>
        <pc:spChg chg="del">
          <ac:chgData name="Cameron Smith" userId="74f47db9b30915f3" providerId="LiveId" clId="{AA4F66B8-328B-4DDB-8108-81EC729C9018}" dt="2022-11-23T17:32:02.343" v="9631" actId="478"/>
          <ac:spMkLst>
            <pc:docMk/>
            <pc:sldMk cId="3505425432" sldId="276"/>
            <ac:spMk id="26" creationId="{1C0F9932-F098-45A3-BBEE-98BFB1616034}"/>
          </ac:spMkLst>
        </pc:spChg>
        <pc:spChg chg="del">
          <ac:chgData name="Cameron Smith" userId="74f47db9b30915f3" providerId="LiveId" clId="{AA4F66B8-328B-4DDB-8108-81EC729C9018}" dt="2022-11-23T17:32:02.343" v="9631" actId="478"/>
          <ac:spMkLst>
            <pc:docMk/>
            <pc:sldMk cId="3505425432" sldId="276"/>
            <ac:spMk id="27" creationId="{D38B6C03-9659-4165-92F8-B04484B4EE89}"/>
          </ac:spMkLst>
        </pc:spChg>
        <pc:spChg chg="del">
          <ac:chgData name="Cameron Smith" userId="74f47db9b30915f3" providerId="LiveId" clId="{AA4F66B8-328B-4DDB-8108-81EC729C9018}" dt="2022-11-23T17:32:02.343" v="9631" actId="478"/>
          <ac:spMkLst>
            <pc:docMk/>
            <pc:sldMk cId="3505425432" sldId="276"/>
            <ac:spMk id="28" creationId="{993A40DD-0C97-46EB-9717-4A2AB961A81C}"/>
          </ac:spMkLst>
        </pc:spChg>
        <pc:spChg chg="del">
          <ac:chgData name="Cameron Smith" userId="74f47db9b30915f3" providerId="LiveId" clId="{AA4F66B8-328B-4DDB-8108-81EC729C9018}" dt="2022-11-23T17:32:02.343" v="9631" actId="478"/>
          <ac:spMkLst>
            <pc:docMk/>
            <pc:sldMk cId="3505425432" sldId="276"/>
            <ac:spMk id="32" creationId="{38B52CAA-D2A7-404D-9E8F-D4C3035D2A0E}"/>
          </ac:spMkLst>
        </pc:spChg>
        <pc:spChg chg="del">
          <ac:chgData name="Cameron Smith" userId="74f47db9b30915f3" providerId="LiveId" clId="{AA4F66B8-328B-4DDB-8108-81EC729C9018}" dt="2022-11-23T17:32:02.343" v="9631" actId="478"/>
          <ac:spMkLst>
            <pc:docMk/>
            <pc:sldMk cId="3505425432" sldId="276"/>
            <ac:spMk id="35" creationId="{4D93F722-6D2B-4261-AFB7-1B2A1576F250}"/>
          </ac:spMkLst>
        </pc:spChg>
        <pc:spChg chg="del">
          <ac:chgData name="Cameron Smith" userId="74f47db9b30915f3" providerId="LiveId" clId="{AA4F66B8-328B-4DDB-8108-81EC729C9018}" dt="2022-11-23T17:32:02.343" v="9631" actId="478"/>
          <ac:spMkLst>
            <pc:docMk/>
            <pc:sldMk cId="3505425432" sldId="276"/>
            <ac:spMk id="36" creationId="{ABD6B77B-2CF1-4490-9BD1-6C8B3EE134B6}"/>
          </ac:spMkLst>
        </pc:spChg>
        <pc:grpChg chg="add mod">
          <ac:chgData name="Cameron Smith" userId="74f47db9b30915f3" providerId="LiveId" clId="{AA4F66B8-328B-4DDB-8108-81EC729C9018}" dt="2022-11-23T17:35:59.920" v="9755" actId="164"/>
          <ac:grpSpMkLst>
            <pc:docMk/>
            <pc:sldMk cId="3505425432" sldId="276"/>
            <ac:grpSpMk id="13" creationId="{6DC6A42A-B3EA-8728-D01D-66CD9636C99C}"/>
          </ac:grpSpMkLst>
        </pc:grpChg>
        <pc:grpChg chg="add mod">
          <ac:chgData name="Cameron Smith" userId="74f47db9b30915f3" providerId="LiveId" clId="{AA4F66B8-328B-4DDB-8108-81EC729C9018}" dt="2022-11-23T17:37:30.707" v="9768" actId="164"/>
          <ac:grpSpMkLst>
            <pc:docMk/>
            <pc:sldMk cId="3505425432" sldId="276"/>
            <ac:grpSpMk id="19" creationId="{098EDC1A-7FE8-7AB5-0089-CE1ABBADF44A}"/>
          </ac:grpSpMkLst>
        </pc:grpChg>
        <pc:grpChg chg="add mod">
          <ac:chgData name="Cameron Smith" userId="74f47db9b30915f3" providerId="LiveId" clId="{AA4F66B8-328B-4DDB-8108-81EC729C9018}" dt="2022-11-23T17:40:44.151" v="9801" actId="1076"/>
          <ac:grpSpMkLst>
            <pc:docMk/>
            <pc:sldMk cId="3505425432" sldId="276"/>
            <ac:grpSpMk id="23" creationId="{9B897241-A30B-3625-D618-EFB996762B63}"/>
          </ac:grpSpMkLst>
        </pc:grpChg>
        <pc:grpChg chg="add mod">
          <ac:chgData name="Cameron Smith" userId="74f47db9b30915f3" providerId="LiveId" clId="{AA4F66B8-328B-4DDB-8108-81EC729C9018}" dt="2022-11-23T17:40:41.430" v="9799" actId="1076"/>
          <ac:grpSpMkLst>
            <pc:docMk/>
            <pc:sldMk cId="3505425432" sldId="276"/>
            <ac:grpSpMk id="24" creationId="{2D7793CB-4E54-C6AD-233E-5641FA95C9EF}"/>
          </ac:grpSpMkLst>
        </pc:grpChg>
        <pc:picChg chg="add mod">
          <ac:chgData name="Cameron Smith" userId="74f47db9b30915f3" providerId="LiveId" clId="{AA4F66B8-328B-4DDB-8108-81EC729C9018}" dt="2022-11-23T17:35:59.920" v="9755" actId="164"/>
          <ac:picMkLst>
            <pc:docMk/>
            <pc:sldMk cId="3505425432" sldId="276"/>
            <ac:picMk id="8" creationId="{24817248-B5EC-CCAF-3C79-7705D7FBB9C5}"/>
          </ac:picMkLst>
        </pc:picChg>
        <pc:picChg chg="add mod">
          <ac:chgData name="Cameron Smith" userId="74f47db9b30915f3" providerId="LiveId" clId="{AA4F66B8-328B-4DDB-8108-81EC729C9018}" dt="2022-11-23T17:37:30.707" v="9768" actId="164"/>
          <ac:picMkLst>
            <pc:docMk/>
            <pc:sldMk cId="3505425432" sldId="276"/>
            <ac:picMk id="14" creationId="{27482FD4-E848-C7A7-F24A-6C36D4A04A87}"/>
          </ac:picMkLst>
        </pc:picChg>
        <pc:picChg chg="add mod">
          <ac:chgData name="Cameron Smith" userId="74f47db9b30915f3" providerId="LiveId" clId="{AA4F66B8-328B-4DDB-8108-81EC729C9018}" dt="2022-11-23T17:37:30.707" v="9768" actId="164"/>
          <ac:picMkLst>
            <pc:docMk/>
            <pc:sldMk cId="3505425432" sldId="276"/>
            <ac:picMk id="16" creationId="{2160ED3F-AB8E-7596-F578-A370BF96201B}"/>
          </ac:picMkLst>
        </pc:picChg>
        <pc:picChg chg="add mod">
          <ac:chgData name="Cameron Smith" userId="74f47db9b30915f3" providerId="LiveId" clId="{AA4F66B8-328B-4DDB-8108-81EC729C9018}" dt="2022-11-23T17:37:30.707" v="9768" actId="164"/>
          <ac:picMkLst>
            <pc:docMk/>
            <pc:sldMk cId="3505425432" sldId="276"/>
            <ac:picMk id="18" creationId="{E198F293-403F-3BC9-BA0A-1F8B06750ADA}"/>
          </ac:picMkLst>
        </pc:picChg>
        <pc:picChg chg="add mod">
          <ac:chgData name="Cameron Smith" userId="74f47db9b30915f3" providerId="LiveId" clId="{AA4F66B8-328B-4DDB-8108-81EC729C9018}" dt="2022-11-23T17:40:44.151" v="9801" actId="1076"/>
          <ac:picMkLst>
            <pc:docMk/>
            <pc:sldMk cId="3505425432" sldId="276"/>
            <ac:picMk id="20" creationId="{72C05FD6-C523-2ED6-7DFE-E870BA9DF731}"/>
          </ac:picMkLst>
        </pc:picChg>
        <pc:picChg chg="add mod">
          <ac:chgData name="Cameron Smith" userId="74f47db9b30915f3" providerId="LiveId" clId="{AA4F66B8-328B-4DDB-8108-81EC729C9018}" dt="2022-11-23T17:39:43.220" v="9785" actId="571"/>
          <ac:picMkLst>
            <pc:docMk/>
            <pc:sldMk cId="3505425432" sldId="276"/>
            <ac:picMk id="21" creationId="{8C58EF3C-F2EE-A61C-6337-1A0F6ABA754B}"/>
          </ac:picMkLst>
        </pc:picChg>
        <pc:picChg chg="add mod">
          <ac:chgData name="Cameron Smith" userId="74f47db9b30915f3" providerId="LiveId" clId="{AA4F66B8-328B-4DDB-8108-81EC729C9018}" dt="2022-11-23T17:40:44.151" v="9801" actId="1076"/>
          <ac:picMkLst>
            <pc:docMk/>
            <pc:sldMk cId="3505425432" sldId="276"/>
            <ac:picMk id="22" creationId="{84677896-0190-1748-6217-9626FBE1DA4A}"/>
          </ac:picMkLst>
        </pc:picChg>
        <pc:picChg chg="add mod">
          <ac:chgData name="Cameron Smith" userId="74f47db9b30915f3" providerId="LiveId" clId="{AA4F66B8-328B-4DDB-8108-81EC729C9018}" dt="2022-11-23T17:35:59.920" v="9755" actId="164"/>
          <ac:picMkLst>
            <pc:docMk/>
            <pc:sldMk cId="3505425432" sldId="276"/>
            <ac:picMk id="7170" creationId="{D4BC0A61-DD76-32EE-74D8-126C532EFF94}"/>
          </ac:picMkLst>
        </pc:picChg>
        <pc:picChg chg="add mod">
          <ac:chgData name="Cameron Smith" userId="74f47db9b30915f3" providerId="LiveId" clId="{AA4F66B8-328B-4DDB-8108-81EC729C9018}" dt="2022-11-23T17:40:41.430" v="9799" actId="1076"/>
          <ac:picMkLst>
            <pc:docMk/>
            <pc:sldMk cId="3505425432" sldId="276"/>
            <ac:picMk id="7172" creationId="{5454F156-A13B-36CA-17B6-F5FC3E09CAE9}"/>
          </ac:picMkLst>
        </pc:picChg>
        <pc:picChg chg="add mod">
          <ac:chgData name="Cameron Smith" userId="74f47db9b30915f3" providerId="LiveId" clId="{AA4F66B8-328B-4DDB-8108-81EC729C9018}" dt="2022-11-23T17:40:44.151" v="9801" actId="1076"/>
          <ac:picMkLst>
            <pc:docMk/>
            <pc:sldMk cId="3505425432" sldId="276"/>
            <ac:picMk id="7174" creationId="{F3F77382-1F5B-B0AA-870E-A4A814205CA8}"/>
          </ac:picMkLst>
        </pc:picChg>
        <pc:picChg chg="add del mod">
          <ac:chgData name="Cameron Smith" userId="74f47db9b30915f3" providerId="LiveId" clId="{AA4F66B8-328B-4DDB-8108-81EC729C9018}" dt="2022-11-23T17:39:48.341" v="9788" actId="478"/>
          <ac:picMkLst>
            <pc:docMk/>
            <pc:sldMk cId="3505425432" sldId="276"/>
            <ac:picMk id="7176" creationId="{BE1ECC44-F845-2B77-9F44-1EEE5884E52A}"/>
          </ac:picMkLst>
        </pc:picChg>
      </pc:sldChg>
      <pc:sldChg chg="modSp del mod ord">
        <pc:chgData name="Cameron Smith" userId="74f47db9b30915f3" providerId="LiveId" clId="{AA4F66B8-328B-4DDB-8108-81EC729C9018}" dt="2022-11-23T17:31:55.733" v="9619" actId="47"/>
        <pc:sldMkLst>
          <pc:docMk/>
          <pc:sldMk cId="1939966766" sldId="277"/>
        </pc:sldMkLst>
        <pc:spChg chg="mod">
          <ac:chgData name="Cameron Smith" userId="74f47db9b30915f3" providerId="LiveId" clId="{AA4F66B8-328B-4DDB-8108-81EC729C9018}" dt="2022-11-13T12:48:03.922" v="103"/>
          <ac:spMkLst>
            <pc:docMk/>
            <pc:sldMk cId="1939966766" sldId="277"/>
            <ac:spMk id="25" creationId="{4C066E21-E347-4856-819A-21E0FCFDF8B2}"/>
          </ac:spMkLst>
        </pc:spChg>
      </pc:sldChg>
      <pc:sldChg chg="new del">
        <pc:chgData name="Cameron Smith" userId="74f47db9b30915f3" providerId="LiveId" clId="{AA4F66B8-328B-4DDB-8108-81EC729C9018}" dt="2022-11-13T13:14:26.009" v="247" actId="47"/>
        <pc:sldMkLst>
          <pc:docMk/>
          <pc:sldMk cId="918886749" sldId="278"/>
        </pc:sldMkLst>
      </pc:sldChg>
      <pc:sldChg chg="addSp delSp modSp add mod addAnim delAnim modAnim">
        <pc:chgData name="Cameron Smith" userId="74f47db9b30915f3" providerId="LiveId" clId="{AA4F66B8-328B-4DDB-8108-81EC729C9018}" dt="2022-11-13T13:48:50.884" v="638"/>
        <pc:sldMkLst>
          <pc:docMk/>
          <pc:sldMk cId="3493594291" sldId="278"/>
        </pc:sldMkLst>
        <pc:spChg chg="del">
          <ac:chgData name="Cameron Smith" userId="74f47db9b30915f3" providerId="LiveId" clId="{AA4F66B8-328B-4DDB-8108-81EC729C9018}" dt="2022-11-13T13:15:25.193" v="263" actId="478"/>
          <ac:spMkLst>
            <pc:docMk/>
            <pc:sldMk cId="3493594291" sldId="278"/>
            <ac:spMk id="2" creationId="{819E3ED0-2E9A-1AE0-2CE6-74C4ADE9D1BA}"/>
          </ac:spMkLst>
        </pc:spChg>
        <pc:spChg chg="add mod">
          <ac:chgData name="Cameron Smith" userId="74f47db9b30915f3" providerId="LiveId" clId="{AA4F66B8-328B-4DDB-8108-81EC729C9018}" dt="2022-11-13T13:19:12.427" v="360" actId="1076"/>
          <ac:spMkLst>
            <pc:docMk/>
            <pc:sldMk cId="3493594291" sldId="278"/>
            <ac:spMk id="3" creationId="{059B9EB6-B591-4616-79D8-00AA3039328E}"/>
          </ac:spMkLst>
        </pc:spChg>
        <pc:spChg chg="add mod">
          <ac:chgData name="Cameron Smith" userId="74f47db9b30915f3" providerId="LiveId" clId="{AA4F66B8-328B-4DDB-8108-81EC729C9018}" dt="2022-11-13T13:22:46.745" v="395" actId="12788"/>
          <ac:spMkLst>
            <pc:docMk/>
            <pc:sldMk cId="3493594291" sldId="278"/>
            <ac:spMk id="7" creationId="{465AAD56-2267-055C-C956-A50BE275D5FD}"/>
          </ac:spMkLst>
        </pc:spChg>
        <pc:spChg chg="mod">
          <ac:chgData name="Cameron Smith" userId="74f47db9b30915f3" providerId="LiveId" clId="{AA4F66B8-328B-4DDB-8108-81EC729C9018}" dt="2022-11-13T13:27:49.738" v="461" actId="207"/>
          <ac:spMkLst>
            <pc:docMk/>
            <pc:sldMk cId="3493594291" sldId="278"/>
            <ac:spMk id="9" creationId="{C9BA8714-1C78-2FF4-C106-CE77FE847AB1}"/>
          </ac:spMkLst>
        </pc:spChg>
        <pc:spChg chg="add mod">
          <ac:chgData name="Cameron Smith" userId="74f47db9b30915f3" providerId="LiveId" clId="{AA4F66B8-328B-4DDB-8108-81EC729C9018}" dt="2022-11-13T13:19:12.427" v="360" actId="1076"/>
          <ac:spMkLst>
            <pc:docMk/>
            <pc:sldMk cId="3493594291" sldId="278"/>
            <ac:spMk id="11" creationId="{FD4E72B5-D975-CFE4-86A0-1F341A3A8034}"/>
          </ac:spMkLst>
        </pc:spChg>
        <pc:spChg chg="mod">
          <ac:chgData name="Cameron Smith" userId="74f47db9b30915f3" providerId="LiveId" clId="{AA4F66B8-328B-4DDB-8108-81EC729C9018}" dt="2022-11-13T13:15:09.792" v="255" actId="404"/>
          <ac:spMkLst>
            <pc:docMk/>
            <pc:sldMk cId="3493594291" sldId="278"/>
            <ac:spMk id="12" creationId="{045B4034-12F6-B5ED-B4FE-A16A7FDFEB49}"/>
          </ac:spMkLst>
        </pc:spChg>
        <pc:spChg chg="add mod">
          <ac:chgData name="Cameron Smith" userId="74f47db9b30915f3" providerId="LiveId" clId="{AA4F66B8-328B-4DDB-8108-81EC729C9018}" dt="2022-11-13T13:22:46.745" v="395" actId="12788"/>
          <ac:spMkLst>
            <pc:docMk/>
            <pc:sldMk cId="3493594291" sldId="278"/>
            <ac:spMk id="13" creationId="{E1B7F42E-6275-B1CE-AFE8-D6BADFB951A0}"/>
          </ac:spMkLst>
        </pc:spChg>
        <pc:spChg chg="mod">
          <ac:chgData name="Cameron Smith" userId="74f47db9b30915f3" providerId="LiveId" clId="{AA4F66B8-328B-4DDB-8108-81EC729C9018}" dt="2022-11-13T13:15:13.144" v="257" actId="404"/>
          <ac:spMkLst>
            <pc:docMk/>
            <pc:sldMk cId="3493594291" sldId="278"/>
            <ac:spMk id="18" creationId="{1173051C-D168-0F88-51C6-13AF5AA7BD9A}"/>
          </ac:spMkLst>
        </pc:spChg>
        <pc:spChg chg="mod">
          <ac:chgData name="Cameron Smith" userId="74f47db9b30915f3" providerId="LiveId" clId="{AA4F66B8-328B-4DDB-8108-81EC729C9018}" dt="2022-11-13T13:15:15.822" v="259" actId="404"/>
          <ac:spMkLst>
            <pc:docMk/>
            <pc:sldMk cId="3493594291" sldId="278"/>
            <ac:spMk id="20" creationId="{031EEEB1-DDA8-B55A-EC81-4DF209C5E4E7}"/>
          </ac:spMkLst>
        </pc:spChg>
        <pc:spChg chg="mod">
          <ac:chgData name="Cameron Smith" userId="74f47db9b30915f3" providerId="LiveId" clId="{AA4F66B8-328B-4DDB-8108-81EC729C9018}" dt="2022-11-13T13:15:20.103" v="261" actId="404"/>
          <ac:spMkLst>
            <pc:docMk/>
            <pc:sldMk cId="3493594291" sldId="278"/>
            <ac:spMk id="24" creationId="{94A0A55A-839A-82E5-61CB-91E93D9C8A20}"/>
          </ac:spMkLst>
        </pc:spChg>
        <pc:spChg chg="add mod">
          <ac:chgData name="Cameron Smith" userId="74f47db9b30915f3" providerId="LiveId" clId="{AA4F66B8-328B-4DDB-8108-81EC729C9018}" dt="2022-11-13T13:27:14.977" v="451" actId="207"/>
          <ac:spMkLst>
            <pc:docMk/>
            <pc:sldMk cId="3493594291" sldId="278"/>
            <ac:spMk id="37" creationId="{F2C928AB-862A-7DD3-273A-1BA7361449DC}"/>
          </ac:spMkLst>
        </pc:spChg>
        <pc:spChg chg="add mod">
          <ac:chgData name="Cameron Smith" userId="74f47db9b30915f3" providerId="LiveId" clId="{AA4F66B8-328B-4DDB-8108-81EC729C9018}" dt="2022-11-13T13:23:59.876" v="419" actId="20577"/>
          <ac:spMkLst>
            <pc:docMk/>
            <pc:sldMk cId="3493594291" sldId="278"/>
            <ac:spMk id="38" creationId="{893F51F0-DD62-8066-F311-DEB262062D22}"/>
          </ac:spMkLst>
        </pc:spChg>
        <pc:spChg chg="add mod">
          <ac:chgData name="Cameron Smith" userId="74f47db9b30915f3" providerId="LiveId" clId="{AA4F66B8-328B-4DDB-8108-81EC729C9018}" dt="2022-11-13T13:24:21.911" v="428" actId="1076"/>
          <ac:spMkLst>
            <pc:docMk/>
            <pc:sldMk cId="3493594291" sldId="278"/>
            <ac:spMk id="39" creationId="{5E918B85-D6ED-192A-6EF3-03DB35450586}"/>
          </ac:spMkLst>
        </pc:spChg>
        <pc:spChg chg="add mod">
          <ac:chgData name="Cameron Smith" userId="74f47db9b30915f3" providerId="LiveId" clId="{AA4F66B8-328B-4DDB-8108-81EC729C9018}" dt="2022-11-13T13:24:41.386" v="432" actId="1076"/>
          <ac:spMkLst>
            <pc:docMk/>
            <pc:sldMk cId="3493594291" sldId="278"/>
            <ac:spMk id="40" creationId="{251E28A0-97CE-6DFB-2A8B-6BC1890A9C7D}"/>
          </ac:spMkLst>
        </pc:spChg>
        <pc:spChg chg="add mod">
          <ac:chgData name="Cameron Smith" userId="74f47db9b30915f3" providerId="LiveId" clId="{AA4F66B8-328B-4DDB-8108-81EC729C9018}" dt="2022-11-13T13:24:55.437" v="435" actId="1076"/>
          <ac:spMkLst>
            <pc:docMk/>
            <pc:sldMk cId="3493594291" sldId="278"/>
            <ac:spMk id="41" creationId="{8CF52B2F-39C4-57BB-752E-8E19E19A7F7B}"/>
          </ac:spMkLst>
        </pc:spChg>
        <pc:spChg chg="add mod">
          <ac:chgData name="Cameron Smith" userId="74f47db9b30915f3" providerId="LiveId" clId="{AA4F66B8-328B-4DDB-8108-81EC729C9018}" dt="2022-11-13T13:25:03.840" v="449" actId="20577"/>
          <ac:spMkLst>
            <pc:docMk/>
            <pc:sldMk cId="3493594291" sldId="278"/>
            <ac:spMk id="42" creationId="{A6957D6F-93AD-B192-DD8B-8B3189F3383E}"/>
          </ac:spMkLst>
        </pc:spChg>
        <pc:grpChg chg="add del mod">
          <ac:chgData name="Cameron Smith" userId="74f47db9b30915f3" providerId="LiveId" clId="{AA4F66B8-328B-4DDB-8108-81EC729C9018}" dt="2022-11-13T13:16:15.054" v="303" actId="1037"/>
          <ac:grpSpMkLst>
            <pc:docMk/>
            <pc:sldMk cId="3493594291" sldId="278"/>
            <ac:grpSpMk id="10" creationId="{EFA453A1-7856-3966-9C56-DC047AC2C0F9}"/>
          </ac:grpSpMkLst>
        </pc:grpChg>
        <pc:grpChg chg="add del mod">
          <ac:chgData name="Cameron Smith" userId="74f47db9b30915f3" providerId="LiveId" clId="{AA4F66B8-328B-4DDB-8108-81EC729C9018}" dt="2022-11-13T13:16:15.054" v="303" actId="1037"/>
          <ac:grpSpMkLst>
            <pc:docMk/>
            <pc:sldMk cId="3493594291" sldId="278"/>
            <ac:grpSpMk id="15" creationId="{536A1785-F403-303A-6527-7656FDB142D3}"/>
          </ac:grpSpMkLst>
        </pc:grpChg>
        <pc:grpChg chg="add del mod">
          <ac:chgData name="Cameron Smith" userId="74f47db9b30915f3" providerId="LiveId" clId="{AA4F66B8-328B-4DDB-8108-81EC729C9018}" dt="2022-11-13T13:16:15.054" v="303" actId="1037"/>
          <ac:grpSpMkLst>
            <pc:docMk/>
            <pc:sldMk cId="3493594291" sldId="278"/>
            <ac:grpSpMk id="19" creationId="{0698DC04-E209-1ECD-C3F2-DF9C42E66C60}"/>
          </ac:grpSpMkLst>
        </pc:grpChg>
        <pc:grpChg chg="add del mod">
          <ac:chgData name="Cameron Smith" userId="74f47db9b30915f3" providerId="LiveId" clId="{AA4F66B8-328B-4DDB-8108-81EC729C9018}" dt="2022-11-13T13:16:15.054" v="303" actId="1037"/>
          <ac:grpSpMkLst>
            <pc:docMk/>
            <pc:sldMk cId="3493594291" sldId="278"/>
            <ac:grpSpMk id="23" creationId="{50C070B9-B1E1-4B21-084C-150DB7D189C5}"/>
          </ac:grpSpMkLst>
        </pc:grpChg>
        <pc:grpChg chg="add del mod">
          <ac:chgData name="Cameron Smith" userId="74f47db9b30915f3" providerId="LiveId" clId="{AA4F66B8-328B-4DDB-8108-81EC729C9018}" dt="2022-11-13T13:16:15.054" v="303" actId="1037"/>
          <ac:grpSpMkLst>
            <pc:docMk/>
            <pc:sldMk cId="3493594291" sldId="278"/>
            <ac:grpSpMk id="27" creationId="{1A1B3AF3-2377-7F77-01CB-550CE19E0FA6}"/>
          </ac:grpSpMkLst>
        </pc:grpChg>
        <pc:picChg chg="mod">
          <ac:chgData name="Cameron Smith" userId="74f47db9b30915f3" providerId="LiveId" clId="{AA4F66B8-328B-4DDB-8108-81EC729C9018}" dt="2022-11-13T13:27:50.044" v="462" actId="207"/>
          <ac:picMkLst>
            <pc:docMk/>
            <pc:sldMk cId="3493594291" sldId="278"/>
            <ac:picMk id="6" creationId="{0AA5CE71-5CD7-7F13-4F43-79B3410002BE}"/>
          </ac:picMkLst>
        </pc:picChg>
        <pc:picChg chg="mod">
          <ac:chgData name="Cameron Smith" userId="74f47db9b30915f3" providerId="LiveId" clId="{AA4F66B8-328B-4DDB-8108-81EC729C9018}" dt="2022-11-13T13:27:50.044" v="462" actId="207"/>
          <ac:picMkLst>
            <pc:docMk/>
            <pc:sldMk cId="3493594291" sldId="278"/>
            <ac:picMk id="8" creationId="{4185D956-4D53-4175-7360-B2F8C5A5EB53}"/>
          </ac:picMkLst>
        </pc:picChg>
        <pc:cxnChg chg="add mod">
          <ac:chgData name="Cameron Smith" userId="74f47db9b30915f3" providerId="LiveId" clId="{AA4F66B8-328B-4DDB-8108-81EC729C9018}" dt="2022-11-13T13:27:50.299" v="463" actId="208"/>
          <ac:cxnSpMkLst>
            <pc:docMk/>
            <pc:sldMk cId="3493594291" sldId="278"/>
            <ac:cxnSpMk id="21" creationId="{02C19037-B304-F95E-46A9-A19AB196D61F}"/>
          </ac:cxnSpMkLst>
        </pc:cxnChg>
        <pc:cxnChg chg="add mod">
          <ac:chgData name="Cameron Smith" userId="74f47db9b30915f3" providerId="LiveId" clId="{AA4F66B8-328B-4DDB-8108-81EC729C9018}" dt="2022-11-13T13:21:07.197" v="384" actId="1035"/>
          <ac:cxnSpMkLst>
            <pc:docMk/>
            <pc:sldMk cId="3493594291" sldId="278"/>
            <ac:cxnSpMk id="28" creationId="{025089F3-F09F-CE65-FB66-F5A3C101E0E3}"/>
          </ac:cxnSpMkLst>
        </pc:cxnChg>
        <pc:cxnChg chg="add mod">
          <ac:chgData name="Cameron Smith" userId="74f47db9b30915f3" providerId="LiveId" clId="{AA4F66B8-328B-4DDB-8108-81EC729C9018}" dt="2022-11-13T13:21:36.423" v="387"/>
          <ac:cxnSpMkLst>
            <pc:docMk/>
            <pc:sldMk cId="3493594291" sldId="278"/>
            <ac:cxnSpMk id="31" creationId="{F85FA73D-C751-DCF5-D861-2EF964A16FF6}"/>
          </ac:cxnSpMkLst>
        </pc:cxnChg>
        <pc:cxnChg chg="add mod">
          <ac:chgData name="Cameron Smith" userId="74f47db9b30915f3" providerId="LiveId" clId="{AA4F66B8-328B-4DDB-8108-81EC729C9018}" dt="2022-11-13T13:21:52.680" v="390" actId="14100"/>
          <ac:cxnSpMkLst>
            <pc:docMk/>
            <pc:sldMk cId="3493594291" sldId="278"/>
            <ac:cxnSpMk id="32" creationId="{CE34BB4E-33BB-E341-2C41-CB34279E6BF9}"/>
          </ac:cxnSpMkLst>
        </pc:cxnChg>
        <pc:cxnChg chg="add mod">
          <ac:chgData name="Cameron Smith" userId="74f47db9b30915f3" providerId="LiveId" clId="{AA4F66B8-328B-4DDB-8108-81EC729C9018}" dt="2022-11-13T13:21:56.210" v="391" actId="571"/>
          <ac:cxnSpMkLst>
            <pc:docMk/>
            <pc:sldMk cId="3493594291" sldId="278"/>
            <ac:cxnSpMk id="35" creationId="{9229534D-929C-2BE0-65CB-37AE7297FA35}"/>
          </ac:cxnSpMkLst>
        </pc:cxnChg>
        <pc:cxnChg chg="add mod">
          <ac:chgData name="Cameron Smith" userId="74f47db9b30915f3" providerId="LiveId" clId="{AA4F66B8-328B-4DDB-8108-81EC729C9018}" dt="2022-11-13T13:21:59.614" v="392" actId="571"/>
          <ac:cxnSpMkLst>
            <pc:docMk/>
            <pc:sldMk cId="3493594291" sldId="278"/>
            <ac:cxnSpMk id="36" creationId="{87C67208-9604-99A5-D032-A0B388A2FC9B}"/>
          </ac:cxnSpMkLst>
        </pc:cxnChg>
      </pc:sldChg>
      <pc:sldChg chg="addSp delSp modSp add del mod modTransition modAnim">
        <pc:chgData name="Cameron Smith" userId="74f47db9b30915f3" providerId="LiveId" clId="{AA4F66B8-328B-4DDB-8108-81EC729C9018}" dt="2022-11-16T13:50:11.230" v="2408" actId="47"/>
        <pc:sldMkLst>
          <pc:docMk/>
          <pc:sldMk cId="1723331543" sldId="279"/>
        </pc:sldMkLst>
        <pc:spChg chg="del">
          <ac:chgData name="Cameron Smith" userId="74f47db9b30915f3" providerId="LiveId" clId="{AA4F66B8-328B-4DDB-8108-81EC729C9018}" dt="2022-11-13T13:38:33.666" v="477" actId="478"/>
          <ac:spMkLst>
            <pc:docMk/>
            <pc:sldMk cId="1723331543" sldId="279"/>
            <ac:spMk id="2" creationId="{A49B9906-868B-1BFB-B7F7-260C5889DAC3}"/>
          </ac:spMkLst>
        </pc:spChg>
        <pc:spChg chg="add mod">
          <ac:chgData name="Cameron Smith" userId="74f47db9b30915f3" providerId="LiveId" clId="{AA4F66B8-328B-4DDB-8108-81EC729C9018}" dt="2022-11-13T15:22:39.272" v="1948" actId="20577"/>
          <ac:spMkLst>
            <pc:docMk/>
            <pc:sldMk cId="1723331543" sldId="279"/>
            <ac:spMk id="2" creationId="{AF3F0E99-8ED0-2CDC-20CA-06A2EC4E99D2}"/>
          </ac:spMkLst>
        </pc:spChg>
        <pc:spChg chg="add mod">
          <ac:chgData name="Cameron Smith" userId="74f47db9b30915f3" providerId="LiveId" clId="{AA4F66B8-328B-4DDB-8108-81EC729C9018}" dt="2022-11-13T15:22:24.428" v="1946" actId="1076"/>
          <ac:spMkLst>
            <pc:docMk/>
            <pc:sldMk cId="1723331543" sldId="279"/>
            <ac:spMk id="3" creationId="{64CB907F-3A68-ACB3-4901-D8909724B2D6}"/>
          </ac:spMkLst>
        </pc:spChg>
        <pc:spChg chg="del">
          <ac:chgData name="Cameron Smith" userId="74f47db9b30915f3" providerId="LiveId" clId="{AA4F66B8-328B-4DDB-8108-81EC729C9018}" dt="2022-11-13T13:38:31.390" v="476" actId="478"/>
          <ac:spMkLst>
            <pc:docMk/>
            <pc:sldMk cId="1723331543" sldId="279"/>
            <ac:spMk id="3" creationId="{973FADDD-5A67-FE15-AE7E-AA0E5C1EA8FB}"/>
          </ac:spMkLst>
        </pc:spChg>
        <pc:spChg chg="mod">
          <ac:chgData name="Cameron Smith" userId="74f47db9b30915f3" providerId="LiveId" clId="{AA4F66B8-328B-4DDB-8108-81EC729C9018}" dt="2022-11-13T13:39:02" v="526" actId="403"/>
          <ac:spMkLst>
            <pc:docMk/>
            <pc:sldMk cId="1723331543" sldId="279"/>
            <ac:spMk id="5" creationId="{08A76A15-7EBA-B4F0-E758-58942531E65B}"/>
          </ac:spMkLst>
        </pc:spChg>
        <pc:spChg chg="add mod">
          <ac:chgData name="Cameron Smith" userId="74f47db9b30915f3" providerId="LiveId" clId="{AA4F66B8-328B-4DDB-8108-81EC729C9018}" dt="2022-11-16T13:30:00.001" v="2260" actId="20577"/>
          <ac:spMkLst>
            <pc:docMk/>
            <pc:sldMk cId="1723331543" sldId="279"/>
            <ac:spMk id="6" creationId="{3F149256-D580-8CB7-C01D-A448E20B5373}"/>
          </ac:spMkLst>
        </pc:spChg>
        <pc:spChg chg="del">
          <ac:chgData name="Cameron Smith" userId="74f47db9b30915f3" providerId="LiveId" clId="{AA4F66B8-328B-4DDB-8108-81EC729C9018}" dt="2022-11-13T13:38:31.390" v="476" actId="478"/>
          <ac:spMkLst>
            <pc:docMk/>
            <pc:sldMk cId="1723331543" sldId="279"/>
            <ac:spMk id="6" creationId="{F3E5C10F-3992-34DC-A170-CDA660C40E47}"/>
          </ac:spMkLst>
        </pc:spChg>
        <pc:spChg chg="del">
          <ac:chgData name="Cameron Smith" userId="74f47db9b30915f3" providerId="LiveId" clId="{AA4F66B8-328B-4DDB-8108-81EC729C9018}" dt="2022-11-13T13:38:31.390" v="476" actId="478"/>
          <ac:spMkLst>
            <pc:docMk/>
            <pc:sldMk cId="1723331543" sldId="279"/>
            <ac:spMk id="7" creationId="{77B3CD4C-7C3D-9D9E-3AE9-96123F8563D5}"/>
          </ac:spMkLst>
        </pc:spChg>
        <pc:spChg chg="del">
          <ac:chgData name="Cameron Smith" userId="74f47db9b30915f3" providerId="LiveId" clId="{AA4F66B8-328B-4DDB-8108-81EC729C9018}" dt="2022-11-13T13:38:31.390" v="476" actId="478"/>
          <ac:spMkLst>
            <pc:docMk/>
            <pc:sldMk cId="1723331543" sldId="279"/>
            <ac:spMk id="8" creationId="{8244A4FD-6AEB-F416-F9B2-21A4BB666710}"/>
          </ac:spMkLst>
        </pc:spChg>
        <pc:spChg chg="add mod">
          <ac:chgData name="Cameron Smith" userId="74f47db9b30915f3" providerId="LiveId" clId="{AA4F66B8-328B-4DDB-8108-81EC729C9018}" dt="2022-11-13T15:22:05.862" v="1921" actId="20577"/>
          <ac:spMkLst>
            <pc:docMk/>
            <pc:sldMk cId="1723331543" sldId="279"/>
            <ac:spMk id="9" creationId="{F551B932-82C2-EDB4-1D91-6B057516E683}"/>
          </ac:spMkLst>
        </pc:spChg>
        <pc:spChg chg="add mod">
          <ac:chgData name="Cameron Smith" userId="74f47db9b30915f3" providerId="LiveId" clId="{AA4F66B8-328B-4DDB-8108-81EC729C9018}" dt="2022-11-13T15:21:51.856" v="1920" actId="20577"/>
          <ac:spMkLst>
            <pc:docMk/>
            <pc:sldMk cId="1723331543" sldId="279"/>
            <ac:spMk id="11" creationId="{15017999-D6DB-0206-3A55-42F3A0B7ADA7}"/>
          </ac:spMkLst>
        </pc:spChg>
        <pc:spChg chg="add mod">
          <ac:chgData name="Cameron Smith" userId="74f47db9b30915f3" providerId="LiveId" clId="{AA4F66B8-328B-4DDB-8108-81EC729C9018}" dt="2022-11-13T15:22:12.789" v="1945" actId="1036"/>
          <ac:spMkLst>
            <pc:docMk/>
            <pc:sldMk cId="1723331543" sldId="279"/>
            <ac:spMk id="12" creationId="{6683043A-1125-827D-F136-AB28D8DB5853}"/>
          </ac:spMkLst>
        </pc:spChg>
        <pc:spChg chg="add mod">
          <ac:chgData name="Cameron Smith" userId="74f47db9b30915f3" providerId="LiveId" clId="{AA4F66B8-328B-4DDB-8108-81EC729C9018}" dt="2022-11-13T15:22:12.789" v="1945" actId="1036"/>
          <ac:spMkLst>
            <pc:docMk/>
            <pc:sldMk cId="1723331543" sldId="279"/>
            <ac:spMk id="13" creationId="{974E8CF2-7D0B-1DBC-9C96-B3E301B0F067}"/>
          </ac:spMkLst>
        </pc:spChg>
        <pc:spChg chg="add mod">
          <ac:chgData name="Cameron Smith" userId="74f47db9b30915f3" providerId="LiveId" clId="{AA4F66B8-328B-4DDB-8108-81EC729C9018}" dt="2022-11-13T15:23:26.650" v="1966"/>
          <ac:spMkLst>
            <pc:docMk/>
            <pc:sldMk cId="1723331543" sldId="279"/>
            <ac:spMk id="14" creationId="{E9E3AA01-5A4A-E957-0C99-BE7F8B396540}"/>
          </ac:spMkLst>
        </pc:spChg>
        <pc:picChg chg="del">
          <ac:chgData name="Cameron Smith" userId="74f47db9b30915f3" providerId="LiveId" clId="{AA4F66B8-328B-4DDB-8108-81EC729C9018}" dt="2022-11-13T13:38:31.390" v="476" actId="478"/>
          <ac:picMkLst>
            <pc:docMk/>
            <pc:sldMk cId="1723331543" sldId="279"/>
            <ac:picMk id="2050" creationId="{32F4E5A7-B8D5-27E9-B7F2-D96BAF13558C}"/>
          </ac:picMkLst>
        </pc:picChg>
        <pc:inkChg chg="mod">
          <ac:chgData name="Cameron Smith" userId="74f47db9b30915f3" providerId="LiveId" clId="{AA4F66B8-328B-4DDB-8108-81EC729C9018}" dt="2022-11-13T14:56:18.026" v="1767" actId="1036"/>
          <ac:inkMkLst>
            <pc:docMk/>
            <pc:sldMk cId="1723331543" sldId="279"/>
            <ac:inkMk id="10" creationId="{4A45E935-5403-001A-E70B-9C51E54D3319}"/>
          </ac:inkMkLst>
        </pc:inkChg>
        <pc:inkChg chg="mod">
          <ac:chgData name="Cameron Smith" userId="74f47db9b30915f3" providerId="LiveId" clId="{AA4F66B8-328B-4DDB-8108-81EC729C9018}" dt="2022-11-13T14:56:18.026" v="1767" actId="1036"/>
          <ac:inkMkLst>
            <pc:docMk/>
            <pc:sldMk cId="1723331543" sldId="279"/>
            <ac:inkMk id="16" creationId="{510F9060-FE9B-685F-A5F4-84469625B09C}"/>
          </ac:inkMkLst>
        </pc:inkChg>
        <pc:inkChg chg="mod">
          <ac:chgData name="Cameron Smith" userId="74f47db9b30915f3" providerId="LiveId" clId="{AA4F66B8-328B-4DDB-8108-81EC729C9018}" dt="2022-11-13T14:56:18.026" v="1767" actId="1036"/>
          <ac:inkMkLst>
            <pc:docMk/>
            <pc:sldMk cId="1723331543" sldId="279"/>
            <ac:inkMk id="17" creationId="{04DFC7DF-D6EC-AA36-C369-00A52C3E53B8}"/>
          </ac:inkMkLst>
        </pc:inkChg>
        <pc:inkChg chg="mod">
          <ac:chgData name="Cameron Smith" userId="74f47db9b30915f3" providerId="LiveId" clId="{AA4F66B8-328B-4DDB-8108-81EC729C9018}" dt="2022-11-13T14:56:18.026" v="1767" actId="1036"/>
          <ac:inkMkLst>
            <pc:docMk/>
            <pc:sldMk cId="1723331543" sldId="279"/>
            <ac:inkMk id="18" creationId="{0238BAD9-3BFD-66FF-5533-2BA6039A19D4}"/>
          </ac:inkMkLst>
        </pc:inkChg>
        <pc:inkChg chg="mod">
          <ac:chgData name="Cameron Smith" userId="74f47db9b30915f3" providerId="LiveId" clId="{AA4F66B8-328B-4DDB-8108-81EC729C9018}" dt="2022-11-13T14:56:18.026" v="1767" actId="1036"/>
          <ac:inkMkLst>
            <pc:docMk/>
            <pc:sldMk cId="1723331543" sldId="279"/>
            <ac:inkMk id="21" creationId="{39771C76-9CF5-439D-CD01-67A15E912E57}"/>
          </ac:inkMkLst>
        </pc:inkChg>
        <pc:inkChg chg="mod">
          <ac:chgData name="Cameron Smith" userId="74f47db9b30915f3" providerId="LiveId" clId="{AA4F66B8-328B-4DDB-8108-81EC729C9018}" dt="2022-11-13T14:56:18.026" v="1767" actId="1036"/>
          <ac:inkMkLst>
            <pc:docMk/>
            <pc:sldMk cId="1723331543" sldId="279"/>
            <ac:inkMk id="22" creationId="{11E2D11B-4BD0-F884-24A5-70462216981A}"/>
          </ac:inkMkLst>
        </pc:inkChg>
        <pc:cxnChg chg="add del mod">
          <ac:chgData name="Cameron Smith" userId="74f47db9b30915f3" providerId="LiveId" clId="{AA4F66B8-328B-4DDB-8108-81EC729C9018}" dt="2022-11-13T14:10:20.899" v="841"/>
          <ac:cxnSpMkLst>
            <pc:docMk/>
            <pc:sldMk cId="1723331543" sldId="279"/>
            <ac:cxnSpMk id="10" creationId="{DC18C323-751E-DAA8-7B8C-E7027FEB8C92}"/>
          </ac:cxnSpMkLst>
        </pc:cxnChg>
      </pc:sldChg>
      <pc:sldChg chg="add del">
        <pc:chgData name="Cameron Smith" userId="74f47db9b30915f3" providerId="LiveId" clId="{AA4F66B8-328B-4DDB-8108-81EC729C9018}" dt="2022-11-13T13:28:05.041" v="466" actId="47"/>
        <pc:sldMkLst>
          <pc:docMk/>
          <pc:sldMk cId="2370550523" sldId="279"/>
        </pc:sldMkLst>
      </pc:sldChg>
      <pc:sldChg chg="addSp delSp modSp add mod modTransition modAnim">
        <pc:chgData name="Cameron Smith" userId="74f47db9b30915f3" providerId="LiveId" clId="{AA4F66B8-328B-4DDB-8108-81EC729C9018}" dt="2022-11-13T15:07:16.913" v="1898"/>
        <pc:sldMkLst>
          <pc:docMk/>
          <pc:sldMk cId="3263246733" sldId="280"/>
        </pc:sldMkLst>
        <pc:inkChg chg="add del">
          <ac:chgData name="Cameron Smith" userId="74f47db9b30915f3" providerId="LiveId" clId="{AA4F66B8-328B-4DDB-8108-81EC729C9018}" dt="2022-11-13T13:50:44.293" v="645" actId="478"/>
          <ac:inkMkLst>
            <pc:docMk/>
            <pc:sldMk cId="3263246733" sldId="280"/>
            <ac:inkMk id="25" creationId="{E1EC832D-289F-CB89-A8F9-6F9E942A40E5}"/>
          </ac:inkMkLst>
        </pc:inkChg>
        <pc:inkChg chg="add del">
          <ac:chgData name="Cameron Smith" userId="74f47db9b30915f3" providerId="LiveId" clId="{AA4F66B8-328B-4DDB-8108-81EC729C9018}" dt="2022-11-13T13:50:40.049" v="643" actId="478"/>
          <ac:inkMkLst>
            <pc:docMk/>
            <pc:sldMk cId="3263246733" sldId="280"/>
            <ac:inkMk id="45" creationId="{A59B1F37-A4C3-4665-646A-46031EA8EBD3}"/>
          </ac:inkMkLst>
        </pc:inkChg>
        <pc:inkChg chg="add del">
          <ac:chgData name="Cameron Smith" userId="74f47db9b30915f3" providerId="LiveId" clId="{AA4F66B8-328B-4DDB-8108-81EC729C9018}" dt="2022-11-13T13:50:42.372" v="644" actId="478"/>
          <ac:inkMkLst>
            <pc:docMk/>
            <pc:sldMk cId="3263246733" sldId="280"/>
            <ac:inkMk id="48" creationId="{889EE790-D5AA-9173-C162-03466293DCFA}"/>
          </ac:inkMkLst>
        </pc:inkChg>
        <pc:inkChg chg="mod">
          <ac:chgData name="Cameron Smith" userId="74f47db9b30915f3" providerId="LiveId" clId="{AA4F66B8-328B-4DDB-8108-81EC729C9018}" dt="2022-11-13T13:54:36.879" v="675" actId="1076"/>
          <ac:inkMkLst>
            <pc:docMk/>
            <pc:sldMk cId="3263246733" sldId="280"/>
            <ac:inkMk id="60" creationId="{08029CDF-49B2-C5BB-1371-A170F0184681}"/>
          </ac:inkMkLst>
        </pc:inkChg>
        <pc:inkChg chg="mod">
          <ac:chgData name="Cameron Smith" userId="74f47db9b30915f3" providerId="LiveId" clId="{AA4F66B8-328B-4DDB-8108-81EC729C9018}" dt="2022-11-13T13:55:47.146" v="686" actId="1076"/>
          <ac:inkMkLst>
            <pc:docMk/>
            <pc:sldMk cId="3263246733" sldId="280"/>
            <ac:inkMk id="68" creationId="{27F72AF2-0264-F18D-C2D8-62A160F091ED}"/>
          </ac:inkMkLst>
        </pc:inkChg>
      </pc:sldChg>
      <pc:sldChg chg="addSp delSp modSp add mod modTransition addAnim delAnim modAnim">
        <pc:chgData name="Cameron Smith" userId="74f47db9b30915f3" providerId="LiveId" clId="{AA4F66B8-328B-4DDB-8108-81EC729C9018}" dt="2022-11-17T22:25:50.339" v="3601" actId="208"/>
        <pc:sldMkLst>
          <pc:docMk/>
          <pc:sldMk cId="3802984927" sldId="281"/>
        </pc:sldMkLst>
        <pc:spChg chg="add del">
          <ac:chgData name="Cameron Smith" userId="74f47db9b30915f3" providerId="LiveId" clId="{AA4F66B8-328B-4DDB-8108-81EC729C9018}" dt="2022-11-17T22:25:12.289" v="3599" actId="34122"/>
          <ac:spMkLst>
            <pc:docMk/>
            <pc:sldMk cId="3802984927" sldId="281"/>
            <ac:spMk id="51" creationId="{605C8DAA-A5D9-4D53-9241-0336BEF0EDBE}"/>
          </ac:spMkLst>
        </pc:spChg>
        <pc:inkChg chg="mod">
          <ac:chgData name="Cameron Smith" userId="74f47db9b30915f3" providerId="LiveId" clId="{AA4F66B8-328B-4DDB-8108-81EC729C9018}" dt="2022-11-17T22:25:42.596" v="3600" actId="208"/>
          <ac:inkMkLst>
            <pc:docMk/>
            <pc:sldMk cId="3802984927" sldId="281"/>
            <ac:inkMk id="25" creationId="{5CD0D10D-1502-702C-7C49-4B278B6FA129}"/>
          </ac:inkMkLst>
        </pc:inkChg>
        <pc:inkChg chg="add del mod">
          <ac:chgData name="Cameron Smith" userId="74f47db9b30915f3" providerId="LiveId" clId="{AA4F66B8-328B-4DDB-8108-81EC729C9018}" dt="2022-11-17T22:25:42.596" v="3600" actId="208"/>
          <ac:inkMkLst>
            <pc:docMk/>
            <pc:sldMk cId="3802984927" sldId="281"/>
            <ac:inkMk id="29" creationId="{926AA3ED-BDA5-8568-7267-FA375A9B656A}"/>
          </ac:inkMkLst>
        </pc:inkChg>
        <pc:inkChg chg="mod">
          <ac:chgData name="Cameron Smith" userId="74f47db9b30915f3" providerId="LiveId" clId="{AA4F66B8-328B-4DDB-8108-81EC729C9018}" dt="2022-11-17T22:25:50.339" v="3601" actId="208"/>
          <ac:inkMkLst>
            <pc:docMk/>
            <pc:sldMk cId="3802984927" sldId="281"/>
            <ac:inkMk id="44" creationId="{5CDC25EF-B557-EBC9-8047-46A578E77869}"/>
          </ac:inkMkLst>
        </pc:inkChg>
        <pc:inkChg chg="del">
          <ac:chgData name="Cameron Smith" userId="74f47db9b30915f3" providerId="LiveId" clId="{AA4F66B8-328B-4DDB-8108-81EC729C9018}" dt="2022-11-13T13:58:25.894" v="706" actId="478"/>
          <ac:inkMkLst>
            <pc:docMk/>
            <pc:sldMk cId="3802984927" sldId="281"/>
            <ac:inkMk id="44" creationId="{E0B5BA28-4AB3-81FA-4612-F0EAD741038F}"/>
          </ac:inkMkLst>
        </pc:inkChg>
        <pc:inkChg chg="mod">
          <ac:chgData name="Cameron Smith" userId="74f47db9b30915f3" providerId="LiveId" clId="{AA4F66B8-328B-4DDB-8108-81EC729C9018}" dt="2022-11-17T22:25:50.339" v="3601" actId="208"/>
          <ac:inkMkLst>
            <pc:docMk/>
            <pc:sldMk cId="3802984927" sldId="281"/>
            <ac:inkMk id="58" creationId="{6E081F91-B510-DBE0-8EC6-176CC9AABB4C}"/>
          </ac:inkMkLst>
        </pc:inkChg>
        <pc:inkChg chg="del">
          <ac:chgData name="Cameron Smith" userId="74f47db9b30915f3" providerId="LiveId" clId="{AA4F66B8-328B-4DDB-8108-81EC729C9018}" dt="2022-11-13T13:58:24.609" v="705" actId="478"/>
          <ac:inkMkLst>
            <pc:docMk/>
            <pc:sldMk cId="3802984927" sldId="281"/>
            <ac:inkMk id="61" creationId="{82AAC5D0-D66A-18EC-2F78-04437578EB81}"/>
          </ac:inkMkLst>
        </pc:inkChg>
        <pc:inkChg chg="mod">
          <ac:chgData name="Cameron Smith" userId="74f47db9b30915f3" providerId="LiveId" clId="{AA4F66B8-328B-4DDB-8108-81EC729C9018}" dt="2022-11-17T22:25:42.596" v="3600" actId="208"/>
          <ac:inkMkLst>
            <pc:docMk/>
            <pc:sldMk cId="3802984927" sldId="281"/>
            <ac:inkMk id="61" creationId="{E8FD2E84-B6D6-A892-8D17-722BE9509F05}"/>
          </ac:inkMkLst>
        </pc:inkChg>
        <pc:inkChg chg="mod">
          <ac:chgData name="Cameron Smith" userId="74f47db9b30915f3" providerId="LiveId" clId="{AA4F66B8-328B-4DDB-8108-81EC729C9018}" dt="2022-11-17T22:25:50.339" v="3601" actId="208"/>
          <ac:inkMkLst>
            <pc:docMk/>
            <pc:sldMk cId="3802984927" sldId="281"/>
            <ac:inkMk id="69" creationId="{182E549F-7CEF-987B-8575-DD3DDB176C27}"/>
          </ac:inkMkLst>
        </pc:inkChg>
        <pc:inkChg chg="mod">
          <ac:chgData name="Cameron Smith" userId="74f47db9b30915f3" providerId="LiveId" clId="{AA4F66B8-328B-4DDB-8108-81EC729C9018}" dt="2022-11-17T22:25:50.339" v="3601" actId="208"/>
          <ac:inkMkLst>
            <pc:docMk/>
            <pc:sldMk cId="3802984927" sldId="281"/>
            <ac:inkMk id="71" creationId="{2A33FD95-A552-61CA-5B86-C8506C69BDC1}"/>
          </ac:inkMkLst>
        </pc:inkChg>
      </pc:sldChg>
      <pc:sldChg chg="addSp delSp modSp add mod modTransition modAnim">
        <pc:chgData name="Cameron Smith" userId="74f47db9b30915f3" providerId="LiveId" clId="{AA4F66B8-328B-4DDB-8108-81EC729C9018}" dt="2022-11-17T22:31:23.877" v="3607" actId="9405"/>
        <pc:sldMkLst>
          <pc:docMk/>
          <pc:sldMk cId="3555636896" sldId="282"/>
        </pc:sldMkLst>
        <pc:inkChg chg="mod">
          <ac:chgData name="Cameron Smith" userId="74f47db9b30915f3" providerId="LiveId" clId="{AA4F66B8-328B-4DDB-8108-81EC729C9018}" dt="2022-11-17T22:27:19.250" v="3604" actId="208"/>
          <ac:inkMkLst>
            <pc:docMk/>
            <pc:sldMk cId="3555636896" sldId="282"/>
            <ac:inkMk id="25" creationId="{5CD0D10D-1502-702C-7C49-4B278B6FA129}"/>
          </ac:inkMkLst>
        </pc:inkChg>
        <pc:inkChg chg="add del">
          <ac:chgData name="Cameron Smith" userId="74f47db9b30915f3" providerId="LiveId" clId="{AA4F66B8-328B-4DDB-8108-81EC729C9018}" dt="2022-11-17T22:31:19.683" v="3606" actId="9405"/>
          <ac:inkMkLst>
            <pc:docMk/>
            <pc:sldMk cId="3555636896" sldId="282"/>
            <ac:inkMk id="29" creationId="{4560FAEF-4C26-E840-B988-0BBD927EEDA9}"/>
          </ac:inkMkLst>
        </pc:inkChg>
        <pc:inkChg chg="del">
          <ac:chgData name="Cameron Smith" userId="74f47db9b30915f3" providerId="LiveId" clId="{AA4F66B8-328B-4DDB-8108-81EC729C9018}" dt="2022-11-13T14:02:48.359" v="749" actId="478"/>
          <ac:inkMkLst>
            <pc:docMk/>
            <pc:sldMk cId="3555636896" sldId="282"/>
            <ac:inkMk id="29" creationId="{926AA3ED-BDA5-8568-7267-FA375A9B656A}"/>
          </ac:inkMkLst>
        </pc:inkChg>
        <pc:inkChg chg="mod">
          <ac:chgData name="Cameron Smith" userId="74f47db9b30915f3" providerId="LiveId" clId="{AA4F66B8-328B-4DDB-8108-81EC729C9018}" dt="2022-11-17T22:26:03.596" v="3602" actId="208"/>
          <ac:inkMkLst>
            <pc:docMk/>
            <pc:sldMk cId="3555636896" sldId="282"/>
            <ac:inkMk id="44" creationId="{5CDC25EF-B557-EBC9-8047-46A578E77869}"/>
          </ac:inkMkLst>
        </pc:inkChg>
        <pc:inkChg chg="add">
          <ac:chgData name="Cameron Smith" userId="74f47db9b30915f3" providerId="LiveId" clId="{AA4F66B8-328B-4DDB-8108-81EC729C9018}" dt="2022-11-17T22:31:23.877" v="3607" actId="9405"/>
          <ac:inkMkLst>
            <pc:docMk/>
            <pc:sldMk cId="3555636896" sldId="282"/>
            <ac:inkMk id="45" creationId="{7C9242F1-9B3C-28F2-EDD7-6131080A4EA2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50" creationId="{443ADCDE-623F-B626-A122-19BF3B0798FD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52" creationId="{83648888-1F7C-1922-423F-EF76E751F73D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53" creationId="{F4AE602C-F424-9A95-508A-7EBA9B8AB9C3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55" creationId="{4AE79309-9F7F-929C-6E47-3221F55C9033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56" creationId="{29E7B9ED-597A-7687-6A53-9C176C6CE46A}"/>
          </ac:inkMkLst>
        </pc:inkChg>
        <pc:inkChg chg="mod">
          <ac:chgData name="Cameron Smith" userId="74f47db9b30915f3" providerId="LiveId" clId="{AA4F66B8-328B-4DDB-8108-81EC729C9018}" dt="2022-11-17T22:26:10.958" v="3603" actId="208"/>
          <ac:inkMkLst>
            <pc:docMk/>
            <pc:sldMk cId="3555636896" sldId="282"/>
            <ac:inkMk id="58" creationId="{6E081F91-B510-DBE0-8EC6-176CC9AABB4C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59" creationId="{702A0423-A0EF-704E-0DC4-B84DAB4DC680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60" creationId="{08029CDF-49B2-C5BB-1371-A170F0184681}"/>
          </ac:inkMkLst>
        </pc:inkChg>
        <pc:inkChg chg="mod">
          <ac:chgData name="Cameron Smith" userId="74f47db9b30915f3" providerId="LiveId" clId="{AA4F66B8-328B-4DDB-8108-81EC729C9018}" dt="2022-11-17T22:26:10.958" v="3603" actId="208"/>
          <ac:inkMkLst>
            <pc:docMk/>
            <pc:sldMk cId="3555636896" sldId="282"/>
            <ac:inkMk id="61" creationId="{E8FD2E84-B6D6-A892-8D17-722BE9509F05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62" creationId="{31AD8A0A-A844-D465-59DF-3A8D3CFDDA6C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63" creationId="{8F9663CD-F583-25C8-16FC-F5102C8F7E8E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64" creationId="{801038E1-FC1B-1C97-75C8-240A9BAD6395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68" creationId="{27F72AF2-0264-F18D-C2D8-62A160F091ED}"/>
          </ac:inkMkLst>
        </pc:inkChg>
        <pc:inkChg chg="mod">
          <ac:chgData name="Cameron Smith" userId="74f47db9b30915f3" providerId="LiveId" clId="{AA4F66B8-328B-4DDB-8108-81EC729C9018}" dt="2022-11-17T22:26:10.958" v="3603" actId="208"/>
          <ac:inkMkLst>
            <pc:docMk/>
            <pc:sldMk cId="3555636896" sldId="282"/>
            <ac:inkMk id="69" creationId="{182E549F-7CEF-987B-8575-DD3DDB176C27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70" creationId="{87BA0853-44EE-F33C-BE64-F4C6F619D696}"/>
          </ac:inkMkLst>
        </pc:inkChg>
        <pc:inkChg chg="mod">
          <ac:chgData name="Cameron Smith" userId="74f47db9b30915f3" providerId="LiveId" clId="{AA4F66B8-328B-4DDB-8108-81EC729C9018}" dt="2022-11-17T22:26:10.958" v="3603" actId="208"/>
          <ac:inkMkLst>
            <pc:docMk/>
            <pc:sldMk cId="3555636896" sldId="282"/>
            <ac:inkMk id="71" creationId="{2A33FD95-A552-61CA-5B86-C8506C69BDC1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73" creationId="{FE6E468B-4D46-960F-4257-CB5892B97368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75" creationId="{58F8320B-F7C4-226F-C8A6-5A673761E2B7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76" creationId="{53CA811F-5BD1-1673-F5B8-4E646C68D608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79" creationId="{53F1181C-5EA5-7673-7DEB-57D3DEB6ED29}"/>
          </ac:inkMkLst>
        </pc:inkChg>
        <pc:inkChg chg="mod">
          <ac:chgData name="Cameron Smith" userId="74f47db9b30915f3" providerId="LiveId" clId="{AA4F66B8-328B-4DDB-8108-81EC729C9018}" dt="2022-11-13T14:02:54.002" v="786" actId="1038"/>
          <ac:inkMkLst>
            <pc:docMk/>
            <pc:sldMk cId="3555636896" sldId="282"/>
            <ac:inkMk id="80" creationId="{A88DC190-A188-C730-A707-51294276C654}"/>
          </ac:inkMkLst>
        </pc:inkChg>
      </pc:sldChg>
      <pc:sldChg chg="add del">
        <pc:chgData name="Cameron Smith" userId="74f47db9b30915f3" providerId="LiveId" clId="{AA4F66B8-328B-4DDB-8108-81EC729C9018}" dt="2022-11-13T14:49:38.836" v="1525" actId="47"/>
        <pc:sldMkLst>
          <pc:docMk/>
          <pc:sldMk cId="246044118" sldId="283"/>
        </pc:sldMkLst>
      </pc:sldChg>
      <pc:sldChg chg="delSp modSp add del mod delAnim">
        <pc:chgData name="Cameron Smith" userId="74f47db9b30915f3" providerId="LiveId" clId="{AA4F66B8-328B-4DDB-8108-81EC729C9018}" dt="2022-11-16T13:50:14.832" v="2409" actId="47"/>
        <pc:sldMkLst>
          <pc:docMk/>
          <pc:sldMk cId="662900123" sldId="283"/>
        </pc:sldMkLst>
        <pc:spChg chg="mod">
          <ac:chgData name="Cameron Smith" userId="74f47db9b30915f3" providerId="LiveId" clId="{AA4F66B8-328B-4DDB-8108-81EC729C9018}" dt="2022-11-16T13:30:06.152" v="2262" actId="1076"/>
          <ac:spMkLst>
            <pc:docMk/>
            <pc:sldMk cId="662900123" sldId="283"/>
            <ac:spMk id="6" creationId="{3F149256-D580-8CB7-C01D-A448E20B5373}"/>
          </ac:spMkLst>
        </pc:spChg>
        <pc:spChg chg="mod">
          <ac:chgData name="Cameron Smith" userId="74f47db9b30915f3" providerId="LiveId" clId="{AA4F66B8-328B-4DDB-8108-81EC729C9018}" dt="2022-11-16T13:29:35.832" v="2232" actId="20577"/>
          <ac:spMkLst>
            <pc:docMk/>
            <pc:sldMk cId="662900123" sldId="283"/>
            <ac:spMk id="9" creationId="{F551B932-82C2-EDB4-1D91-6B057516E683}"/>
          </ac:spMkLst>
        </pc:spChg>
        <pc:spChg chg="mod">
          <ac:chgData name="Cameron Smith" userId="74f47db9b30915f3" providerId="LiveId" clId="{AA4F66B8-328B-4DDB-8108-81EC729C9018}" dt="2022-11-16T13:29:44.001" v="2253" actId="1036"/>
          <ac:spMkLst>
            <pc:docMk/>
            <pc:sldMk cId="662900123" sldId="283"/>
            <ac:spMk id="13" creationId="{974E8CF2-7D0B-1DBC-9C96-B3E301B0F067}"/>
          </ac:spMkLst>
        </pc:spChg>
        <pc:spChg chg="mod">
          <ac:chgData name="Cameron Smith" userId="74f47db9b30915f3" providerId="LiveId" clId="{AA4F66B8-328B-4DDB-8108-81EC729C9018}" dt="2022-11-16T13:30:11.370" v="2263" actId="1076"/>
          <ac:spMkLst>
            <pc:docMk/>
            <pc:sldMk cId="662900123" sldId="283"/>
            <ac:spMk id="14" creationId="{E9E3AA01-5A4A-E957-0C99-BE7F8B396540}"/>
          </ac:spMkLst>
        </pc:spChg>
        <pc:inkChg chg="del">
          <ac:chgData name="Cameron Smith" userId="74f47db9b30915f3" providerId="LiveId" clId="{AA4F66B8-328B-4DDB-8108-81EC729C9018}" dt="2022-11-16T13:29:26.081" v="2231" actId="478"/>
          <ac:inkMkLst>
            <pc:docMk/>
            <pc:sldMk cId="662900123" sldId="283"/>
            <ac:inkMk id="10" creationId="{4A45E935-5403-001A-E70B-9C51E54D3319}"/>
          </ac:inkMkLst>
        </pc:inkChg>
        <pc:inkChg chg="del">
          <ac:chgData name="Cameron Smith" userId="74f47db9b30915f3" providerId="LiveId" clId="{AA4F66B8-328B-4DDB-8108-81EC729C9018}" dt="2022-11-16T13:29:26.081" v="2231" actId="478"/>
          <ac:inkMkLst>
            <pc:docMk/>
            <pc:sldMk cId="662900123" sldId="283"/>
            <ac:inkMk id="16" creationId="{510F9060-FE9B-685F-A5F4-84469625B09C}"/>
          </ac:inkMkLst>
        </pc:inkChg>
        <pc:inkChg chg="del">
          <ac:chgData name="Cameron Smith" userId="74f47db9b30915f3" providerId="LiveId" clId="{AA4F66B8-328B-4DDB-8108-81EC729C9018}" dt="2022-11-16T13:29:26.081" v="2231" actId="478"/>
          <ac:inkMkLst>
            <pc:docMk/>
            <pc:sldMk cId="662900123" sldId="283"/>
            <ac:inkMk id="17" creationId="{04DFC7DF-D6EC-AA36-C369-00A52C3E53B8}"/>
          </ac:inkMkLst>
        </pc:inkChg>
        <pc:inkChg chg="del">
          <ac:chgData name="Cameron Smith" userId="74f47db9b30915f3" providerId="LiveId" clId="{AA4F66B8-328B-4DDB-8108-81EC729C9018}" dt="2022-11-16T13:29:26.081" v="2231" actId="478"/>
          <ac:inkMkLst>
            <pc:docMk/>
            <pc:sldMk cId="662900123" sldId="283"/>
            <ac:inkMk id="18" creationId="{0238BAD9-3BFD-66FF-5533-2BA6039A19D4}"/>
          </ac:inkMkLst>
        </pc:inkChg>
        <pc:inkChg chg="del">
          <ac:chgData name="Cameron Smith" userId="74f47db9b30915f3" providerId="LiveId" clId="{AA4F66B8-328B-4DDB-8108-81EC729C9018}" dt="2022-11-16T13:29:26.081" v="2231" actId="478"/>
          <ac:inkMkLst>
            <pc:docMk/>
            <pc:sldMk cId="662900123" sldId="283"/>
            <ac:inkMk id="21" creationId="{39771C76-9CF5-439D-CD01-67A15E912E57}"/>
          </ac:inkMkLst>
        </pc:inkChg>
        <pc:inkChg chg="del">
          <ac:chgData name="Cameron Smith" userId="74f47db9b30915f3" providerId="LiveId" clId="{AA4F66B8-328B-4DDB-8108-81EC729C9018}" dt="2022-11-16T13:29:26.081" v="2231" actId="478"/>
          <ac:inkMkLst>
            <pc:docMk/>
            <pc:sldMk cId="662900123" sldId="283"/>
            <ac:inkMk id="22" creationId="{11E2D11B-4BD0-F884-24A5-70462216981A}"/>
          </ac:inkMkLst>
        </pc:inkChg>
      </pc:sldChg>
      <pc:sldChg chg="new del">
        <pc:chgData name="Cameron Smith" userId="74f47db9b30915f3" providerId="LiveId" clId="{AA4F66B8-328B-4DDB-8108-81EC729C9018}" dt="2022-11-13T14:44:40.533" v="1523" actId="47"/>
        <pc:sldMkLst>
          <pc:docMk/>
          <pc:sldMk cId="2451325958" sldId="283"/>
        </pc:sldMkLst>
      </pc:sldChg>
      <pc:sldChg chg="new del">
        <pc:chgData name="Cameron Smith" userId="74f47db9b30915f3" providerId="LiveId" clId="{AA4F66B8-328B-4DDB-8108-81EC729C9018}" dt="2022-11-16T13:29:07.033" v="2229" actId="47"/>
        <pc:sldMkLst>
          <pc:docMk/>
          <pc:sldMk cId="4234202123" sldId="283"/>
        </pc:sldMkLst>
      </pc:sldChg>
      <pc:sldChg chg="new del">
        <pc:chgData name="Cameron Smith" userId="74f47db9b30915f3" providerId="LiveId" clId="{AA4F66B8-328B-4DDB-8108-81EC729C9018}" dt="2022-11-16T13:45:39.266" v="2265" actId="47"/>
        <pc:sldMkLst>
          <pc:docMk/>
          <pc:sldMk cId="4050688568" sldId="284"/>
        </pc:sldMkLst>
      </pc:sldChg>
      <pc:sldChg chg="addSp delSp modSp add mod delAnim modAnim">
        <pc:chgData name="Cameron Smith" userId="74f47db9b30915f3" providerId="LiveId" clId="{AA4F66B8-328B-4DDB-8108-81EC729C9018}" dt="2022-11-17T16:39:54.878" v="2971" actId="1076"/>
        <pc:sldMkLst>
          <pc:docMk/>
          <pc:sldMk cId="4170689731" sldId="284"/>
        </pc:sldMkLst>
        <pc:spChg chg="mod">
          <ac:chgData name="Cameron Smith" userId="74f47db9b30915f3" providerId="LiveId" clId="{AA4F66B8-328B-4DDB-8108-81EC729C9018}" dt="2022-11-16T13:50:04.774" v="2407" actId="1035"/>
          <ac:spMkLst>
            <pc:docMk/>
            <pc:sldMk cId="4170689731" sldId="284"/>
            <ac:spMk id="2" creationId="{AF3F0E99-8ED0-2CDC-20CA-06A2EC4E99D2}"/>
          </ac:spMkLst>
        </pc:spChg>
        <pc:spChg chg="mod">
          <ac:chgData name="Cameron Smith" userId="74f47db9b30915f3" providerId="LiveId" clId="{AA4F66B8-328B-4DDB-8108-81EC729C9018}" dt="2022-11-17T16:39:54.878" v="2971" actId="1076"/>
          <ac:spMkLst>
            <pc:docMk/>
            <pc:sldMk cId="4170689731" sldId="284"/>
            <ac:spMk id="3" creationId="{64CB907F-3A68-ACB3-4901-D8909724B2D6}"/>
          </ac:spMkLst>
        </pc:spChg>
        <pc:spChg chg="mod">
          <ac:chgData name="Cameron Smith" userId="74f47db9b30915f3" providerId="LiveId" clId="{AA4F66B8-328B-4DDB-8108-81EC729C9018}" dt="2022-11-16T13:50:04.774" v="2407" actId="1035"/>
          <ac:spMkLst>
            <pc:docMk/>
            <pc:sldMk cId="4170689731" sldId="284"/>
            <ac:spMk id="6" creationId="{3F149256-D580-8CB7-C01D-A448E20B5373}"/>
          </ac:spMkLst>
        </pc:spChg>
        <pc:spChg chg="add mod">
          <ac:chgData name="Cameron Smith" userId="74f47db9b30915f3" providerId="LiveId" clId="{AA4F66B8-328B-4DDB-8108-81EC729C9018}" dt="2022-11-16T13:47:05.633" v="2344" actId="1076"/>
          <ac:spMkLst>
            <pc:docMk/>
            <pc:sldMk cId="4170689731" sldId="284"/>
            <ac:spMk id="7" creationId="{024CF85D-FA90-8C0D-0B22-805D948C0293}"/>
          </ac:spMkLst>
        </pc:spChg>
        <pc:spChg chg="add mod">
          <ac:chgData name="Cameron Smith" userId="74f47db9b30915f3" providerId="LiveId" clId="{AA4F66B8-328B-4DDB-8108-81EC729C9018}" dt="2022-11-16T13:47:01.964" v="2343" actId="1035"/>
          <ac:spMkLst>
            <pc:docMk/>
            <pc:sldMk cId="4170689731" sldId="284"/>
            <ac:spMk id="8" creationId="{852875F8-5300-EDAA-0FD5-CA3E9FE0F531}"/>
          </ac:spMkLst>
        </pc:spChg>
        <pc:spChg chg="del">
          <ac:chgData name="Cameron Smith" userId="74f47db9b30915f3" providerId="LiveId" clId="{AA4F66B8-328B-4DDB-8108-81EC729C9018}" dt="2022-11-16T13:45:49.848" v="2267" actId="478"/>
          <ac:spMkLst>
            <pc:docMk/>
            <pc:sldMk cId="4170689731" sldId="284"/>
            <ac:spMk id="9" creationId="{F551B932-82C2-EDB4-1D91-6B057516E683}"/>
          </ac:spMkLst>
        </pc:spChg>
        <pc:spChg chg="mod">
          <ac:chgData name="Cameron Smith" userId="74f47db9b30915f3" providerId="LiveId" clId="{AA4F66B8-328B-4DDB-8108-81EC729C9018}" dt="2022-11-16T13:47:09.991" v="2345" actId="1076"/>
          <ac:spMkLst>
            <pc:docMk/>
            <pc:sldMk cId="4170689731" sldId="284"/>
            <ac:spMk id="11" creationId="{15017999-D6DB-0206-3A55-42F3A0B7ADA7}"/>
          </ac:spMkLst>
        </pc:spChg>
        <pc:spChg chg="mod">
          <ac:chgData name="Cameron Smith" userId="74f47db9b30915f3" providerId="LiveId" clId="{AA4F66B8-328B-4DDB-8108-81EC729C9018}" dt="2022-11-16T13:47:41.593" v="2365" actId="1036"/>
          <ac:spMkLst>
            <pc:docMk/>
            <pc:sldMk cId="4170689731" sldId="284"/>
            <ac:spMk id="12" creationId="{6683043A-1125-827D-F136-AB28D8DB5853}"/>
          </ac:spMkLst>
        </pc:spChg>
        <pc:spChg chg="mod">
          <ac:chgData name="Cameron Smith" userId="74f47db9b30915f3" providerId="LiveId" clId="{AA4F66B8-328B-4DDB-8108-81EC729C9018}" dt="2022-11-16T13:47:37.403" v="2357" actId="1038"/>
          <ac:spMkLst>
            <pc:docMk/>
            <pc:sldMk cId="4170689731" sldId="284"/>
            <ac:spMk id="13" creationId="{974E8CF2-7D0B-1DBC-9C96-B3E301B0F067}"/>
          </ac:spMkLst>
        </pc:spChg>
        <pc:spChg chg="mod">
          <ac:chgData name="Cameron Smith" userId="74f47db9b30915f3" providerId="LiveId" clId="{AA4F66B8-328B-4DDB-8108-81EC729C9018}" dt="2022-11-16T13:50:04.774" v="2407" actId="1035"/>
          <ac:spMkLst>
            <pc:docMk/>
            <pc:sldMk cId="4170689731" sldId="284"/>
            <ac:spMk id="14" creationId="{E9E3AA01-5A4A-E957-0C99-BE7F8B396540}"/>
          </ac:spMkLst>
        </pc:spChg>
        <pc:spChg chg="add mod">
          <ac:chgData name="Cameron Smith" userId="74f47db9b30915f3" providerId="LiveId" clId="{AA4F66B8-328B-4DDB-8108-81EC729C9018}" dt="2022-11-16T13:47:01.964" v="2343" actId="1035"/>
          <ac:spMkLst>
            <pc:docMk/>
            <pc:sldMk cId="4170689731" sldId="284"/>
            <ac:spMk id="15" creationId="{F8774AEA-8630-231B-2BBF-43ADDD6C29CB}"/>
          </ac:spMkLst>
        </pc:spChg>
        <pc:inkChg chg="mod">
          <ac:chgData name="Cameron Smith" userId="74f47db9b30915f3" providerId="LiveId" clId="{AA4F66B8-328B-4DDB-8108-81EC729C9018}" dt="2022-11-16T13:49:59.698" v="2389" actId="1035"/>
          <ac:inkMkLst>
            <pc:docMk/>
            <pc:sldMk cId="4170689731" sldId="284"/>
            <ac:inkMk id="10" creationId="{4A45E935-5403-001A-E70B-9C51E54D3319}"/>
          </ac:inkMkLst>
        </pc:inkChg>
        <pc:inkChg chg="mod">
          <ac:chgData name="Cameron Smith" userId="74f47db9b30915f3" providerId="LiveId" clId="{AA4F66B8-328B-4DDB-8108-81EC729C9018}" dt="2022-11-16T13:49:59.698" v="2389" actId="1035"/>
          <ac:inkMkLst>
            <pc:docMk/>
            <pc:sldMk cId="4170689731" sldId="284"/>
            <ac:inkMk id="16" creationId="{510F9060-FE9B-685F-A5F4-84469625B09C}"/>
          </ac:inkMkLst>
        </pc:inkChg>
        <pc:inkChg chg="mod">
          <ac:chgData name="Cameron Smith" userId="74f47db9b30915f3" providerId="LiveId" clId="{AA4F66B8-328B-4DDB-8108-81EC729C9018}" dt="2022-11-16T13:49:59.698" v="2389" actId="1035"/>
          <ac:inkMkLst>
            <pc:docMk/>
            <pc:sldMk cId="4170689731" sldId="284"/>
            <ac:inkMk id="17" creationId="{04DFC7DF-D6EC-AA36-C369-00A52C3E53B8}"/>
          </ac:inkMkLst>
        </pc:inkChg>
        <pc:inkChg chg="mod">
          <ac:chgData name="Cameron Smith" userId="74f47db9b30915f3" providerId="LiveId" clId="{AA4F66B8-328B-4DDB-8108-81EC729C9018}" dt="2022-11-16T13:49:59.698" v="2389" actId="1035"/>
          <ac:inkMkLst>
            <pc:docMk/>
            <pc:sldMk cId="4170689731" sldId="284"/>
            <ac:inkMk id="18" creationId="{0238BAD9-3BFD-66FF-5533-2BA6039A19D4}"/>
          </ac:inkMkLst>
        </pc:inkChg>
        <pc:inkChg chg="mod">
          <ac:chgData name="Cameron Smith" userId="74f47db9b30915f3" providerId="LiveId" clId="{AA4F66B8-328B-4DDB-8108-81EC729C9018}" dt="2022-11-16T13:49:59.698" v="2389" actId="1035"/>
          <ac:inkMkLst>
            <pc:docMk/>
            <pc:sldMk cId="4170689731" sldId="284"/>
            <ac:inkMk id="21" creationId="{39771C76-9CF5-439D-CD01-67A15E912E57}"/>
          </ac:inkMkLst>
        </pc:inkChg>
        <pc:inkChg chg="mod">
          <ac:chgData name="Cameron Smith" userId="74f47db9b30915f3" providerId="LiveId" clId="{AA4F66B8-328B-4DDB-8108-81EC729C9018}" dt="2022-11-16T13:49:59.698" v="2389" actId="1035"/>
          <ac:inkMkLst>
            <pc:docMk/>
            <pc:sldMk cId="4170689731" sldId="284"/>
            <ac:inkMk id="22" creationId="{11E2D11B-4BD0-F884-24A5-70462216981A}"/>
          </ac:inkMkLst>
        </pc:inkChg>
      </pc:sldChg>
      <pc:sldChg chg="addSp delSp modSp add del mod modTransition modAnim">
        <pc:chgData name="Cameron Smith" userId="74f47db9b30915f3" providerId="LiveId" clId="{AA4F66B8-328B-4DDB-8108-81EC729C9018}" dt="2022-11-17T16:38:32.452" v="2918" actId="47"/>
        <pc:sldMkLst>
          <pc:docMk/>
          <pc:sldMk cId="1867777138" sldId="285"/>
        </pc:sldMkLst>
        <pc:spChg chg="mod">
          <ac:chgData name="Cameron Smith" userId="74f47db9b30915f3" providerId="LiveId" clId="{AA4F66B8-328B-4DDB-8108-81EC729C9018}" dt="2022-11-16T16:11:42.677" v="2522" actId="1035"/>
          <ac:spMkLst>
            <pc:docMk/>
            <pc:sldMk cId="1867777138" sldId="285"/>
            <ac:spMk id="2" creationId="{AF3F0E99-8ED0-2CDC-20CA-06A2EC4E99D2}"/>
          </ac:spMkLst>
        </pc:spChg>
        <pc:spChg chg="mod">
          <ac:chgData name="Cameron Smith" userId="74f47db9b30915f3" providerId="LiveId" clId="{AA4F66B8-328B-4DDB-8108-81EC729C9018}" dt="2022-11-16T16:11:42.677" v="2522" actId="1035"/>
          <ac:spMkLst>
            <pc:docMk/>
            <pc:sldMk cId="1867777138" sldId="285"/>
            <ac:spMk id="3" creationId="{64CB907F-3A68-ACB3-4901-D8909724B2D6}"/>
          </ac:spMkLst>
        </pc:spChg>
        <pc:spChg chg="mod">
          <ac:chgData name="Cameron Smith" userId="74f47db9b30915f3" providerId="LiveId" clId="{AA4F66B8-328B-4DDB-8108-81EC729C9018}" dt="2022-11-16T16:11:36.011" v="2494" actId="1036"/>
          <ac:spMkLst>
            <pc:docMk/>
            <pc:sldMk cId="1867777138" sldId="285"/>
            <ac:spMk id="6" creationId="{3F149256-D580-8CB7-C01D-A448E20B5373}"/>
          </ac:spMkLst>
        </pc:spChg>
        <pc:spChg chg="mod">
          <ac:chgData name="Cameron Smith" userId="74f47db9b30915f3" providerId="LiveId" clId="{AA4F66B8-328B-4DDB-8108-81EC729C9018}" dt="2022-11-16T16:10:58.334" v="2444" actId="1035"/>
          <ac:spMkLst>
            <pc:docMk/>
            <pc:sldMk cId="1867777138" sldId="285"/>
            <ac:spMk id="8" creationId="{852875F8-5300-EDAA-0FD5-CA3E9FE0F531}"/>
          </ac:spMkLst>
        </pc:spChg>
        <pc:spChg chg="add mod">
          <ac:chgData name="Cameron Smith" userId="74f47db9b30915f3" providerId="LiveId" clId="{AA4F66B8-328B-4DDB-8108-81EC729C9018}" dt="2022-11-17T16:33:59.538" v="2806" actId="1076"/>
          <ac:spMkLst>
            <pc:docMk/>
            <pc:sldMk cId="1867777138" sldId="285"/>
            <ac:spMk id="9" creationId="{522B557F-B721-5D6C-177C-75E2F036BD3A}"/>
          </ac:spMkLst>
        </pc:spChg>
        <pc:spChg chg="mod">
          <ac:chgData name="Cameron Smith" userId="74f47db9b30915f3" providerId="LiveId" clId="{AA4F66B8-328B-4DDB-8108-81EC729C9018}" dt="2022-11-16T16:10:58.334" v="2444" actId="1035"/>
          <ac:spMkLst>
            <pc:docMk/>
            <pc:sldMk cId="1867777138" sldId="285"/>
            <ac:spMk id="12" creationId="{6683043A-1125-827D-F136-AB28D8DB5853}"/>
          </ac:spMkLst>
        </pc:spChg>
        <pc:spChg chg="mod">
          <ac:chgData name="Cameron Smith" userId="74f47db9b30915f3" providerId="LiveId" clId="{AA4F66B8-328B-4DDB-8108-81EC729C9018}" dt="2022-11-16T16:11:07.281" v="2467" actId="1035"/>
          <ac:spMkLst>
            <pc:docMk/>
            <pc:sldMk cId="1867777138" sldId="285"/>
            <ac:spMk id="13" creationId="{974E8CF2-7D0B-1DBC-9C96-B3E301B0F067}"/>
          </ac:spMkLst>
        </pc:spChg>
        <pc:spChg chg="mod">
          <ac:chgData name="Cameron Smith" userId="74f47db9b30915f3" providerId="LiveId" clId="{AA4F66B8-328B-4DDB-8108-81EC729C9018}" dt="2022-11-16T16:11:36.011" v="2494" actId="1036"/>
          <ac:spMkLst>
            <pc:docMk/>
            <pc:sldMk cId="1867777138" sldId="285"/>
            <ac:spMk id="14" creationId="{E9E3AA01-5A4A-E957-0C99-BE7F8B396540}"/>
          </ac:spMkLst>
        </pc:spChg>
        <pc:spChg chg="mod">
          <ac:chgData name="Cameron Smith" userId="74f47db9b30915f3" providerId="LiveId" clId="{AA4F66B8-328B-4DDB-8108-81EC729C9018}" dt="2022-11-16T16:11:07.281" v="2467" actId="1035"/>
          <ac:spMkLst>
            <pc:docMk/>
            <pc:sldMk cId="1867777138" sldId="285"/>
            <ac:spMk id="15" creationId="{F8774AEA-8630-231B-2BBF-43ADDD6C29CB}"/>
          </ac:spMkLst>
        </pc:spChg>
        <pc:spChg chg="add mod">
          <ac:chgData name="Cameron Smith" userId="74f47db9b30915f3" providerId="LiveId" clId="{AA4F66B8-328B-4DDB-8108-81EC729C9018}" dt="2022-11-17T16:34:07.396" v="2808" actId="1076"/>
          <ac:spMkLst>
            <pc:docMk/>
            <pc:sldMk cId="1867777138" sldId="285"/>
            <ac:spMk id="19" creationId="{2C71E762-E58E-545E-9FFC-54ECDBA6F8E2}"/>
          </ac:spMkLst>
        </pc:spChg>
        <pc:spChg chg="add mod">
          <ac:chgData name="Cameron Smith" userId="74f47db9b30915f3" providerId="LiveId" clId="{AA4F66B8-328B-4DDB-8108-81EC729C9018}" dt="2022-11-17T16:34:14.742" v="2809" actId="1076"/>
          <ac:spMkLst>
            <pc:docMk/>
            <pc:sldMk cId="1867777138" sldId="285"/>
            <ac:spMk id="20" creationId="{B83331DE-8AF2-4941-6150-CC500BD79BB7}"/>
          </ac:spMkLst>
        </pc:spChg>
        <pc:spChg chg="add mod">
          <ac:chgData name="Cameron Smith" userId="74f47db9b30915f3" providerId="LiveId" clId="{AA4F66B8-328B-4DDB-8108-81EC729C9018}" dt="2022-11-17T16:36:10.608" v="2916" actId="1076"/>
          <ac:spMkLst>
            <pc:docMk/>
            <pc:sldMk cId="1867777138" sldId="285"/>
            <ac:spMk id="23" creationId="{6C29D578-15B4-EEC5-D1B7-353D56BB0DBE}"/>
          </ac:spMkLst>
        </pc:spChg>
        <pc:spChg chg="add mod">
          <ac:chgData name="Cameron Smith" userId="74f47db9b30915f3" providerId="LiveId" clId="{AA4F66B8-328B-4DDB-8108-81EC729C9018}" dt="2022-11-17T16:36:20.593" v="2917" actId="571"/>
          <ac:spMkLst>
            <pc:docMk/>
            <pc:sldMk cId="1867777138" sldId="285"/>
            <ac:spMk id="24" creationId="{40907F69-4759-EE58-0463-A63B7EA0AD40}"/>
          </ac:spMkLst>
        </pc:spChg>
        <pc:inkChg chg="del">
          <ac:chgData name="Cameron Smith" userId="74f47db9b30915f3" providerId="LiveId" clId="{AA4F66B8-328B-4DDB-8108-81EC729C9018}" dt="2022-11-16T13:50:24.044" v="2412" actId="478"/>
          <ac:inkMkLst>
            <pc:docMk/>
            <pc:sldMk cId="1867777138" sldId="285"/>
            <ac:inkMk id="10" creationId="{4A45E935-5403-001A-E70B-9C51E54D3319}"/>
          </ac:inkMkLst>
        </pc:inkChg>
        <pc:inkChg chg="del">
          <ac:chgData name="Cameron Smith" userId="74f47db9b30915f3" providerId="LiveId" clId="{AA4F66B8-328B-4DDB-8108-81EC729C9018}" dt="2022-11-16T13:50:24.044" v="2412" actId="478"/>
          <ac:inkMkLst>
            <pc:docMk/>
            <pc:sldMk cId="1867777138" sldId="285"/>
            <ac:inkMk id="16" creationId="{510F9060-FE9B-685F-A5F4-84469625B09C}"/>
          </ac:inkMkLst>
        </pc:inkChg>
        <pc:inkChg chg="del">
          <ac:chgData name="Cameron Smith" userId="74f47db9b30915f3" providerId="LiveId" clId="{AA4F66B8-328B-4DDB-8108-81EC729C9018}" dt="2022-11-16T13:50:24.044" v="2412" actId="478"/>
          <ac:inkMkLst>
            <pc:docMk/>
            <pc:sldMk cId="1867777138" sldId="285"/>
            <ac:inkMk id="17" creationId="{04DFC7DF-D6EC-AA36-C369-00A52C3E53B8}"/>
          </ac:inkMkLst>
        </pc:inkChg>
        <pc:inkChg chg="del">
          <ac:chgData name="Cameron Smith" userId="74f47db9b30915f3" providerId="LiveId" clId="{AA4F66B8-328B-4DDB-8108-81EC729C9018}" dt="2022-11-16T13:50:24.044" v="2412" actId="478"/>
          <ac:inkMkLst>
            <pc:docMk/>
            <pc:sldMk cId="1867777138" sldId="285"/>
            <ac:inkMk id="18" creationId="{0238BAD9-3BFD-66FF-5533-2BA6039A19D4}"/>
          </ac:inkMkLst>
        </pc:inkChg>
        <pc:inkChg chg="del">
          <ac:chgData name="Cameron Smith" userId="74f47db9b30915f3" providerId="LiveId" clId="{AA4F66B8-328B-4DDB-8108-81EC729C9018}" dt="2022-11-16T13:50:24.044" v="2412" actId="478"/>
          <ac:inkMkLst>
            <pc:docMk/>
            <pc:sldMk cId="1867777138" sldId="285"/>
            <ac:inkMk id="21" creationId="{39771C76-9CF5-439D-CD01-67A15E912E57}"/>
          </ac:inkMkLst>
        </pc:inkChg>
        <pc:inkChg chg="del">
          <ac:chgData name="Cameron Smith" userId="74f47db9b30915f3" providerId="LiveId" clId="{AA4F66B8-328B-4DDB-8108-81EC729C9018}" dt="2022-11-16T13:50:24.044" v="2412" actId="478"/>
          <ac:inkMkLst>
            <pc:docMk/>
            <pc:sldMk cId="1867777138" sldId="285"/>
            <ac:inkMk id="22" creationId="{11E2D11B-4BD0-F884-24A5-70462216981A}"/>
          </ac:inkMkLst>
        </pc:inkChg>
      </pc:sldChg>
      <pc:sldChg chg="addSp delSp modSp add mod modTransition delAnim modAnim">
        <pc:chgData name="Cameron Smith" userId="74f47db9b30915f3" providerId="LiveId" clId="{AA4F66B8-328B-4DDB-8108-81EC729C9018}" dt="2022-11-22T19:54:40.577" v="8677"/>
        <pc:sldMkLst>
          <pc:docMk/>
          <pc:sldMk cId="3189428411" sldId="285"/>
        </pc:sldMkLst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2" creationId="{AF3F0E99-8ED0-2CDC-20CA-06A2EC4E99D2}"/>
          </ac:spMkLst>
        </pc:spChg>
        <pc:spChg chg="add mod">
          <ac:chgData name="Cameron Smith" userId="74f47db9b30915f3" providerId="LiveId" clId="{AA4F66B8-328B-4DDB-8108-81EC729C9018}" dt="2022-11-22T19:53:13.852" v="8658" actId="1076"/>
          <ac:spMkLst>
            <pc:docMk/>
            <pc:sldMk cId="3189428411" sldId="285"/>
            <ac:spMk id="2" creationId="{D4A818EF-6EE1-33BE-78A1-EC10EFF4B823}"/>
          </ac:spMkLst>
        </pc:spChg>
        <pc:spChg chg="add mod">
          <ac:chgData name="Cameron Smith" userId="74f47db9b30915f3" providerId="LiveId" clId="{AA4F66B8-328B-4DDB-8108-81EC729C9018}" dt="2022-11-22T19:40:57.834" v="8122" actId="164"/>
          <ac:spMkLst>
            <pc:docMk/>
            <pc:sldMk cId="3189428411" sldId="285"/>
            <ac:spMk id="3" creationId="{261FF7DE-620B-9D0B-B220-B1F0F51F5193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3" creationId="{64CB907F-3A68-ACB3-4901-D8909724B2D6}"/>
          </ac:spMkLst>
        </pc:spChg>
        <pc:spChg chg="mod">
          <ac:chgData name="Cameron Smith" userId="74f47db9b30915f3" providerId="LiveId" clId="{AA4F66B8-328B-4DDB-8108-81EC729C9018}" dt="2022-11-17T16:39:21.837" v="2942" actId="1076"/>
          <ac:spMkLst>
            <pc:docMk/>
            <pc:sldMk cId="3189428411" sldId="285"/>
            <ac:spMk id="4" creationId="{E5E37453-CC66-5533-1CA7-AA842AF2FD80}"/>
          </ac:spMkLst>
        </pc:spChg>
        <pc:spChg chg="mod">
          <ac:chgData name="Cameron Smith" userId="74f47db9b30915f3" providerId="LiveId" clId="{AA4F66B8-328B-4DDB-8108-81EC729C9018}" dt="2022-11-22T19:37:50.845" v="7923" actId="20577"/>
          <ac:spMkLst>
            <pc:docMk/>
            <pc:sldMk cId="3189428411" sldId="285"/>
            <ac:spMk id="5" creationId="{08A76A15-7EBA-B4F0-E758-58942531E65B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6" creationId="{3F149256-D580-8CB7-C01D-A448E20B5373}"/>
          </ac:spMkLst>
        </pc:spChg>
        <pc:spChg chg="add mod">
          <ac:chgData name="Cameron Smith" userId="74f47db9b30915f3" providerId="LiveId" clId="{AA4F66B8-328B-4DDB-8108-81EC729C9018}" dt="2022-11-22T19:40:57.834" v="8122" actId="164"/>
          <ac:spMkLst>
            <pc:docMk/>
            <pc:sldMk cId="3189428411" sldId="285"/>
            <ac:spMk id="6" creationId="{9483FF14-355F-1EC5-8942-A798BD2D6420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7" creationId="{024CF85D-FA90-8C0D-0B22-805D948C0293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8" creationId="{852875F8-5300-EDAA-0FD5-CA3E9FE0F531}"/>
          </ac:spMkLst>
        </pc:spChg>
        <pc:spChg chg="add mod">
          <ac:chgData name="Cameron Smith" userId="74f47db9b30915f3" providerId="LiveId" clId="{AA4F66B8-328B-4DDB-8108-81EC729C9018}" dt="2022-11-22T19:53:28.002" v="8662" actId="164"/>
          <ac:spMkLst>
            <pc:docMk/>
            <pc:sldMk cId="3189428411" sldId="285"/>
            <ac:spMk id="8" creationId="{D39EE617-A005-21A9-BB3C-05132D46A63A}"/>
          </ac:spMkLst>
        </pc:spChg>
        <pc:spChg chg="add del mod">
          <ac:chgData name="Cameron Smith" userId="74f47db9b30915f3" providerId="LiveId" clId="{AA4F66B8-328B-4DDB-8108-81EC729C9018}" dt="2022-11-22T19:52:48.409" v="8654" actId="478"/>
          <ac:spMkLst>
            <pc:docMk/>
            <pc:sldMk cId="3189428411" sldId="285"/>
            <ac:spMk id="9" creationId="{1421085C-4E5E-3286-CA60-5613279AC94F}"/>
          </ac:spMkLst>
        </pc:spChg>
        <pc:spChg chg="add mod">
          <ac:chgData name="Cameron Smith" userId="74f47db9b30915f3" providerId="LiveId" clId="{AA4F66B8-328B-4DDB-8108-81EC729C9018}" dt="2022-11-22T19:53:28.002" v="8662" actId="164"/>
          <ac:spMkLst>
            <pc:docMk/>
            <pc:sldMk cId="3189428411" sldId="285"/>
            <ac:spMk id="10" creationId="{9C6450B3-A9EE-6BEC-CBF7-10397F5F9E53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11" creationId="{15017999-D6DB-0206-3A55-42F3A0B7ADA7}"/>
          </ac:spMkLst>
        </pc:spChg>
        <pc:spChg chg="add mod">
          <ac:chgData name="Cameron Smith" userId="74f47db9b30915f3" providerId="LiveId" clId="{AA4F66B8-328B-4DDB-8108-81EC729C9018}" dt="2022-11-22T19:53:13.852" v="8658" actId="1076"/>
          <ac:spMkLst>
            <pc:docMk/>
            <pc:sldMk cId="3189428411" sldId="285"/>
            <ac:spMk id="12" creationId="{122F2A42-A289-92C6-F3EF-0C6CB87C7C05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12" creationId="{6683043A-1125-827D-F136-AB28D8DB5853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13" creationId="{974E8CF2-7D0B-1DBC-9C96-B3E301B0F067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14" creationId="{E9E3AA01-5A4A-E957-0C99-BE7F8B396540}"/>
          </ac:spMkLst>
        </pc:spChg>
        <pc:spChg chg="del">
          <ac:chgData name="Cameron Smith" userId="74f47db9b30915f3" providerId="LiveId" clId="{AA4F66B8-328B-4DDB-8108-81EC729C9018}" dt="2022-11-17T16:39:16.688" v="2940" actId="478"/>
          <ac:spMkLst>
            <pc:docMk/>
            <pc:sldMk cId="3189428411" sldId="285"/>
            <ac:spMk id="15" creationId="{F8774AEA-8630-231B-2BBF-43ADDD6C29CB}"/>
          </ac:spMkLst>
        </pc:spChg>
        <pc:spChg chg="add del mod">
          <ac:chgData name="Cameron Smith" userId="74f47db9b30915f3" providerId="LiveId" clId="{AA4F66B8-328B-4DDB-8108-81EC729C9018}" dt="2022-11-22T19:52:48.409" v="8654" actId="478"/>
          <ac:spMkLst>
            <pc:docMk/>
            <pc:sldMk cId="3189428411" sldId="285"/>
            <ac:spMk id="19" creationId="{3A1BE4D3-AFF7-74BD-9231-9A95E64980E2}"/>
          </ac:spMkLst>
        </pc:spChg>
        <pc:spChg chg="add del mod">
          <ac:chgData name="Cameron Smith" userId="74f47db9b30915f3" providerId="LiveId" clId="{AA4F66B8-328B-4DDB-8108-81EC729C9018}" dt="2022-11-22T19:52:48.409" v="8654" actId="478"/>
          <ac:spMkLst>
            <pc:docMk/>
            <pc:sldMk cId="3189428411" sldId="285"/>
            <ac:spMk id="20" creationId="{CB47B91C-61F5-4CA8-8E1C-3B6E7C0FBFD1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23" creationId="{3897F248-4B8A-1CC6-9630-0E0A05E8E4C8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24" creationId="{195C27F9-E348-5F88-C613-F5889AB112BD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26" creationId="{323EF734-5F5D-33B3-1D8D-3DED0BDB71BF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32" creationId="{CD46BB19-01D4-8610-C52D-1F6576FE0713}"/>
          </ac:spMkLst>
        </pc:spChg>
        <pc:spChg chg="add del mod">
          <ac:chgData name="Cameron Smith" userId="74f47db9b30915f3" providerId="LiveId" clId="{AA4F66B8-328B-4DDB-8108-81EC729C9018}" dt="2022-11-17T16:44:18.322" v="3043" actId="478"/>
          <ac:spMkLst>
            <pc:docMk/>
            <pc:sldMk cId="3189428411" sldId="285"/>
            <ac:spMk id="33" creationId="{9D39CC0D-F367-AF51-79D0-87F86C08A926}"/>
          </ac:spMkLst>
        </pc:spChg>
        <pc:spChg chg="add del mod">
          <ac:chgData name="Cameron Smith" userId="74f47db9b30915f3" providerId="LiveId" clId="{AA4F66B8-328B-4DDB-8108-81EC729C9018}" dt="2022-11-17T16:44:18.322" v="3043" actId="478"/>
          <ac:spMkLst>
            <pc:docMk/>
            <pc:sldMk cId="3189428411" sldId="285"/>
            <ac:spMk id="34" creationId="{28C5AFA9-EC90-665B-9EBF-821800FF18AB}"/>
          </ac:spMkLst>
        </pc:spChg>
        <pc:spChg chg="add del mod">
          <ac:chgData name="Cameron Smith" userId="74f47db9b30915f3" providerId="LiveId" clId="{AA4F66B8-328B-4DDB-8108-81EC729C9018}" dt="2022-11-17T16:44:18.322" v="3043" actId="478"/>
          <ac:spMkLst>
            <pc:docMk/>
            <pc:sldMk cId="3189428411" sldId="285"/>
            <ac:spMk id="35" creationId="{5375CC79-DAAA-F245-F33E-A4E7D77F5245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36" creationId="{B4C8F0A7-FAB6-81EE-F150-10D30CB48902}"/>
          </ac:spMkLst>
        </pc:spChg>
        <pc:spChg chg="add del mod">
          <ac:chgData name="Cameron Smith" userId="74f47db9b30915f3" providerId="LiveId" clId="{AA4F66B8-328B-4DDB-8108-81EC729C9018}" dt="2022-11-17T16:44:18.322" v="3043" actId="478"/>
          <ac:spMkLst>
            <pc:docMk/>
            <pc:sldMk cId="3189428411" sldId="285"/>
            <ac:spMk id="37" creationId="{3442F976-3A5A-5C32-49AD-FA3796789222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38" creationId="{A07523B4-5E52-487A-AA0A-736BB5D0DA23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39" creationId="{0AB2BD86-DB14-BEFB-B65B-6B2A508161D9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40" creationId="{A9263FB8-76CF-10ED-74FB-37355C5BF310}"/>
          </ac:spMkLst>
        </pc:spChg>
        <pc:spChg chg="add del mod">
          <ac:chgData name="Cameron Smith" userId="74f47db9b30915f3" providerId="LiveId" clId="{AA4F66B8-328B-4DDB-8108-81EC729C9018}" dt="2022-11-22T19:36:36.408" v="7862" actId="478"/>
          <ac:spMkLst>
            <pc:docMk/>
            <pc:sldMk cId="3189428411" sldId="285"/>
            <ac:spMk id="41" creationId="{55FAE664-811B-FAEF-3385-36B399DB9FD7}"/>
          </ac:spMkLst>
        </pc:spChg>
        <pc:grpChg chg="add mod">
          <ac:chgData name="Cameron Smith" userId="74f47db9b30915f3" providerId="LiveId" clId="{AA4F66B8-328B-4DDB-8108-81EC729C9018}" dt="2022-11-22T19:53:33.537" v="8664" actId="1076"/>
          <ac:grpSpMkLst>
            <pc:docMk/>
            <pc:sldMk cId="3189428411" sldId="285"/>
            <ac:grpSpMk id="7" creationId="{D7298469-68E0-DA72-9BBE-E636C738F23E}"/>
          </ac:grpSpMkLst>
        </pc:grpChg>
        <pc:grpChg chg="add mod">
          <ac:chgData name="Cameron Smith" userId="74f47db9b30915f3" providerId="LiveId" clId="{AA4F66B8-328B-4DDB-8108-81EC729C9018}" dt="2022-11-22T19:53:30.719" v="8663" actId="1076"/>
          <ac:grpSpMkLst>
            <pc:docMk/>
            <pc:sldMk cId="3189428411" sldId="285"/>
            <ac:grpSpMk id="13" creationId="{772D19AC-5A73-FD84-5FFA-C45D0CE8C372}"/>
          </ac:grpSpMkLst>
        </pc:grpChg>
        <pc:graphicFrameChg chg="add mod modGraphic">
          <ac:chgData name="Cameron Smith" userId="74f47db9b30915f3" providerId="LiveId" clId="{AA4F66B8-328B-4DDB-8108-81EC729C9018}" dt="2022-11-22T19:54:12.620" v="8668" actId="2164"/>
          <ac:graphicFrameMkLst>
            <pc:docMk/>
            <pc:sldMk cId="3189428411" sldId="285"/>
            <ac:graphicFrameMk id="11" creationId="{26034A58-DAA3-BEAB-5455-90E88B102EAC}"/>
          </ac:graphicFrameMkLst>
        </pc:graphicFrameChg>
        <pc:inkChg chg="del">
          <ac:chgData name="Cameron Smith" userId="74f47db9b30915f3" providerId="LiveId" clId="{AA4F66B8-328B-4DDB-8108-81EC729C9018}" dt="2022-11-17T16:39:16.688" v="2940" actId="478"/>
          <ac:inkMkLst>
            <pc:docMk/>
            <pc:sldMk cId="3189428411" sldId="285"/>
            <ac:inkMk id="10" creationId="{4A45E935-5403-001A-E70B-9C51E54D3319}"/>
          </ac:inkMkLst>
        </pc:inkChg>
        <pc:inkChg chg="del">
          <ac:chgData name="Cameron Smith" userId="74f47db9b30915f3" providerId="LiveId" clId="{AA4F66B8-328B-4DDB-8108-81EC729C9018}" dt="2022-11-17T16:39:16.688" v="2940" actId="478"/>
          <ac:inkMkLst>
            <pc:docMk/>
            <pc:sldMk cId="3189428411" sldId="285"/>
            <ac:inkMk id="16" creationId="{510F9060-FE9B-685F-A5F4-84469625B09C}"/>
          </ac:inkMkLst>
        </pc:inkChg>
        <pc:inkChg chg="del">
          <ac:chgData name="Cameron Smith" userId="74f47db9b30915f3" providerId="LiveId" clId="{AA4F66B8-328B-4DDB-8108-81EC729C9018}" dt="2022-11-17T16:39:16.688" v="2940" actId="478"/>
          <ac:inkMkLst>
            <pc:docMk/>
            <pc:sldMk cId="3189428411" sldId="285"/>
            <ac:inkMk id="17" creationId="{04DFC7DF-D6EC-AA36-C369-00A52C3E53B8}"/>
          </ac:inkMkLst>
        </pc:inkChg>
        <pc:inkChg chg="del">
          <ac:chgData name="Cameron Smith" userId="74f47db9b30915f3" providerId="LiveId" clId="{AA4F66B8-328B-4DDB-8108-81EC729C9018}" dt="2022-11-17T16:39:16.688" v="2940" actId="478"/>
          <ac:inkMkLst>
            <pc:docMk/>
            <pc:sldMk cId="3189428411" sldId="285"/>
            <ac:inkMk id="18" creationId="{0238BAD9-3BFD-66FF-5533-2BA6039A19D4}"/>
          </ac:inkMkLst>
        </pc:inkChg>
        <pc:inkChg chg="del">
          <ac:chgData name="Cameron Smith" userId="74f47db9b30915f3" providerId="LiveId" clId="{AA4F66B8-328B-4DDB-8108-81EC729C9018}" dt="2022-11-17T16:39:16.688" v="2940" actId="478"/>
          <ac:inkMkLst>
            <pc:docMk/>
            <pc:sldMk cId="3189428411" sldId="285"/>
            <ac:inkMk id="21" creationId="{39771C76-9CF5-439D-CD01-67A15E912E57}"/>
          </ac:inkMkLst>
        </pc:inkChg>
        <pc:inkChg chg="del">
          <ac:chgData name="Cameron Smith" userId="74f47db9b30915f3" providerId="LiveId" clId="{AA4F66B8-328B-4DDB-8108-81EC729C9018}" dt="2022-11-17T16:39:16.688" v="2940" actId="478"/>
          <ac:inkMkLst>
            <pc:docMk/>
            <pc:sldMk cId="3189428411" sldId="285"/>
            <ac:inkMk id="22" creationId="{11E2D11B-4BD0-F884-24A5-70462216981A}"/>
          </ac:inkMkLst>
        </pc:inkChg>
        <pc:cxnChg chg="add del mod">
          <ac:chgData name="Cameron Smith" userId="74f47db9b30915f3" providerId="LiveId" clId="{AA4F66B8-328B-4DDB-8108-81EC729C9018}" dt="2022-11-22T19:36:36.408" v="7862" actId="478"/>
          <ac:cxnSpMkLst>
            <pc:docMk/>
            <pc:sldMk cId="3189428411" sldId="285"/>
            <ac:cxnSpMk id="25" creationId="{25FCACE2-9D10-44DC-3E0E-224FC882529B}"/>
          </ac:cxnSpMkLst>
        </pc:cxnChg>
        <pc:cxnChg chg="add del mod">
          <ac:chgData name="Cameron Smith" userId="74f47db9b30915f3" providerId="LiveId" clId="{AA4F66B8-328B-4DDB-8108-81EC729C9018}" dt="2022-11-22T19:36:36.408" v="7862" actId="478"/>
          <ac:cxnSpMkLst>
            <pc:docMk/>
            <pc:sldMk cId="3189428411" sldId="285"/>
            <ac:cxnSpMk id="27" creationId="{9B527808-F8FA-ABDB-EF38-80FC86C9D7B1}"/>
          </ac:cxnSpMkLst>
        </pc:cxnChg>
        <pc:cxnChg chg="add del mod">
          <ac:chgData name="Cameron Smith" userId="74f47db9b30915f3" providerId="LiveId" clId="{AA4F66B8-328B-4DDB-8108-81EC729C9018}" dt="2022-11-22T19:36:36.408" v="7862" actId="478"/>
          <ac:cxnSpMkLst>
            <pc:docMk/>
            <pc:sldMk cId="3189428411" sldId="285"/>
            <ac:cxnSpMk id="28" creationId="{8B3C5214-6334-A112-55FB-B016B03D75C9}"/>
          </ac:cxnSpMkLst>
        </pc:cxnChg>
        <pc:cxnChg chg="add del mod">
          <ac:chgData name="Cameron Smith" userId="74f47db9b30915f3" providerId="LiveId" clId="{AA4F66B8-328B-4DDB-8108-81EC729C9018}" dt="2022-11-22T19:36:36.408" v="7862" actId="478"/>
          <ac:cxnSpMkLst>
            <pc:docMk/>
            <pc:sldMk cId="3189428411" sldId="285"/>
            <ac:cxnSpMk id="29" creationId="{80017175-A6E2-1458-B089-BF83153D065E}"/>
          </ac:cxnSpMkLst>
        </pc:cxnChg>
        <pc:cxnChg chg="add del mod">
          <ac:chgData name="Cameron Smith" userId="74f47db9b30915f3" providerId="LiveId" clId="{AA4F66B8-328B-4DDB-8108-81EC729C9018}" dt="2022-11-22T19:36:36.408" v="7862" actId="478"/>
          <ac:cxnSpMkLst>
            <pc:docMk/>
            <pc:sldMk cId="3189428411" sldId="285"/>
            <ac:cxnSpMk id="30" creationId="{7D978D23-B61A-E60B-8D25-86399BB635B2}"/>
          </ac:cxnSpMkLst>
        </pc:cxnChg>
        <pc:cxnChg chg="add del mod">
          <ac:chgData name="Cameron Smith" userId="74f47db9b30915f3" providerId="LiveId" clId="{AA4F66B8-328B-4DDB-8108-81EC729C9018}" dt="2022-11-22T19:36:36.408" v="7862" actId="478"/>
          <ac:cxnSpMkLst>
            <pc:docMk/>
            <pc:sldMk cId="3189428411" sldId="285"/>
            <ac:cxnSpMk id="31" creationId="{38441D4A-CE77-2FD2-3192-7A5C7AA347AC}"/>
          </ac:cxnSpMkLst>
        </pc:cxnChg>
      </pc:sldChg>
      <pc:sldChg chg="new del">
        <pc:chgData name="Cameron Smith" userId="74f47db9b30915f3" providerId="LiveId" clId="{AA4F66B8-328B-4DDB-8108-81EC729C9018}" dt="2022-11-17T16:39:06.416" v="2932" actId="47"/>
        <pc:sldMkLst>
          <pc:docMk/>
          <pc:sldMk cId="3261261642" sldId="285"/>
        </pc:sldMkLst>
      </pc:sldChg>
      <pc:sldChg chg="add del">
        <pc:chgData name="Cameron Smith" userId="74f47db9b30915f3" providerId="LiveId" clId="{AA4F66B8-328B-4DDB-8108-81EC729C9018}" dt="2022-11-17T16:39:11.040" v="2939" actId="2890"/>
        <pc:sldMkLst>
          <pc:docMk/>
          <pc:sldMk cId="259232313" sldId="286"/>
        </pc:sldMkLst>
      </pc:sldChg>
      <pc:sldChg chg="new del">
        <pc:chgData name="Cameron Smith" userId="74f47db9b30915f3" providerId="LiveId" clId="{AA4F66B8-328B-4DDB-8108-81EC729C9018}" dt="2022-11-17T16:50:39.630" v="3073" actId="680"/>
        <pc:sldMkLst>
          <pc:docMk/>
          <pc:sldMk cId="1705947927" sldId="286"/>
        </pc:sldMkLst>
      </pc:sldChg>
      <pc:sldChg chg="addSp delSp modSp add mod modTransition delAnim modAnim">
        <pc:chgData name="Cameron Smith" userId="74f47db9b30915f3" providerId="LiveId" clId="{AA4F66B8-328B-4DDB-8108-81EC729C9018}" dt="2022-11-22T08:31:20.482" v="7232" actId="1076"/>
        <pc:sldMkLst>
          <pc:docMk/>
          <pc:sldMk cId="4166107902" sldId="286"/>
        </pc:sldMkLst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2" creationId="{4BA3D91A-B607-3C18-E472-0292E5EC16A4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3" creationId="{81834CF0-592E-CE49-E287-DC2EE69C6839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6" creationId="{3EF480F2-7E37-037A-D9CB-0A6EDC55F792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7" creationId="{AD41AE4F-3790-4B81-3CED-DEEB817AE127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8" creationId="{D7D4A7B3-4324-C2F7-7E85-2A2FE670553B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9" creationId="{1421085C-4E5E-3286-CA60-5613279AC94F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0" creationId="{621E5B86-98EF-45EB-3D20-09AE6FC3D45D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1" creationId="{6CACD14E-EB20-3DBC-B6C5-146CB7BD5566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2" creationId="{2D67E1CA-91DA-8058-17C1-4FF4B3921B1D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3" creationId="{34F3CC68-D831-692F-94FC-387DB4A56CAE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4" creationId="{A1F56DDC-68B8-2AF4-F6D9-A3B0C25B9570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5" creationId="{043E79AF-79DA-9D1F-9DB2-B045034671CD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6" creationId="{46146002-4EB9-8C8C-156C-7971D71A8CCD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7" creationId="{89320B28-F38F-5196-F6A2-C56CD3A5A889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18" creationId="{2E040938-E805-3CB3-C6FD-E096D82C6639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19" creationId="{3A1BE4D3-AFF7-74BD-9231-9A95E64980E2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20" creationId="{CB47B91C-61F5-4CA8-8E1C-3B6E7C0FBFD1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21" creationId="{1DEB0963-31A5-485F-E701-18D7A250D3C0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22" creationId="{B34C2B97-3B6E-4D0A-7604-B9BF14E8BF3D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23" creationId="{3897F248-4B8A-1CC6-9630-0E0A05E8E4C8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24" creationId="{195C27F9-E348-5F88-C613-F5889AB112BD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26" creationId="{323EF734-5F5D-33B3-1D8D-3DED0BDB71BF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32" creationId="{CD46BB19-01D4-8610-C52D-1F6576FE0713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33" creationId="{022E587D-E69C-476B-5D2D-C64018E99971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34" creationId="{DC18B41D-43C0-BEE2-EA95-79AE2AE44E06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35" creationId="{7E2AE781-0AA5-C5A8-025F-794C36B7717C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36" creationId="{B4C8F0A7-FAB6-81EE-F150-10D30CB48902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37" creationId="{E1110D16-565B-CB93-ADEA-2DB2028E9BFA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38" creationId="{A07523B4-5E52-487A-AA0A-736BB5D0DA23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39" creationId="{0AB2BD86-DB14-BEFB-B65B-6B2A508161D9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40" creationId="{A9263FB8-76CF-10ED-74FB-37355C5BF310}"/>
          </ac:spMkLst>
        </pc:spChg>
        <pc:spChg chg="del">
          <ac:chgData name="Cameron Smith" userId="74f47db9b30915f3" providerId="LiveId" clId="{AA4F66B8-328B-4DDB-8108-81EC729C9018}" dt="2022-11-17T16:50:44.409" v="3075" actId="478"/>
          <ac:spMkLst>
            <pc:docMk/>
            <pc:sldMk cId="4166107902" sldId="286"/>
            <ac:spMk id="41" creationId="{55FAE664-811B-FAEF-3385-36B399DB9FD7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42" creationId="{4827A795-F14C-7E6C-1E1B-C621BCF9F3DD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43" creationId="{29AC48BC-1D6C-CCB1-AC6A-40D1D386D6C5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44" creationId="{794889E5-D2A9-AF98-4E0F-F8DA86380077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45" creationId="{CD8F9F2F-C5C4-BF14-6A02-96043B68E89D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46" creationId="{BB199973-3262-5369-8AF4-CB95B230FF49}"/>
          </ac:spMkLst>
        </pc:spChg>
        <pc:spChg chg="add mod">
          <ac:chgData name="Cameron Smith" userId="74f47db9b30915f3" providerId="LiveId" clId="{AA4F66B8-328B-4DDB-8108-81EC729C9018}" dt="2022-11-17T17:09:19.144" v="3451" actId="1037"/>
          <ac:spMkLst>
            <pc:docMk/>
            <pc:sldMk cId="4166107902" sldId="286"/>
            <ac:spMk id="47" creationId="{C41CA88A-896B-0DCF-9F7E-7445C908069C}"/>
          </ac:spMkLst>
        </pc:spChg>
        <pc:spChg chg="add mod">
          <ac:chgData name="Cameron Smith" userId="74f47db9b30915f3" providerId="LiveId" clId="{AA4F66B8-328B-4DDB-8108-81EC729C9018}" dt="2022-11-17T17:09:19.144" v="3451" actId="1037"/>
          <ac:spMkLst>
            <pc:docMk/>
            <pc:sldMk cId="4166107902" sldId="286"/>
            <ac:spMk id="48" creationId="{91AECAB6-9E0D-D938-D0ED-FD454F6E313E}"/>
          </ac:spMkLst>
        </pc:spChg>
        <pc:spChg chg="add mod">
          <ac:chgData name="Cameron Smith" userId="74f47db9b30915f3" providerId="LiveId" clId="{AA4F66B8-328B-4DDB-8108-81EC729C9018}" dt="2022-11-17T17:09:19.144" v="3451" actId="1037"/>
          <ac:spMkLst>
            <pc:docMk/>
            <pc:sldMk cId="4166107902" sldId="286"/>
            <ac:spMk id="49" creationId="{BA296349-E728-6FDA-70BC-C4D56E7EC676}"/>
          </ac:spMkLst>
        </pc:spChg>
        <pc:spChg chg="add mod">
          <ac:chgData name="Cameron Smith" userId="74f47db9b30915f3" providerId="LiveId" clId="{AA4F66B8-328B-4DDB-8108-81EC729C9018}" dt="2022-11-17T17:09:19.144" v="3451" actId="1037"/>
          <ac:spMkLst>
            <pc:docMk/>
            <pc:sldMk cId="4166107902" sldId="286"/>
            <ac:spMk id="50" creationId="{637D3BCE-9F93-9568-23A6-E3854A6D3E76}"/>
          </ac:spMkLst>
        </pc:spChg>
        <pc:spChg chg="add mod">
          <ac:chgData name="Cameron Smith" userId="74f47db9b30915f3" providerId="LiveId" clId="{AA4F66B8-328B-4DDB-8108-81EC729C9018}" dt="2022-11-17T17:09:19.144" v="3451" actId="1037"/>
          <ac:spMkLst>
            <pc:docMk/>
            <pc:sldMk cId="4166107902" sldId="286"/>
            <ac:spMk id="51" creationId="{6FE81A45-F1CC-0FEA-7BA5-4E3B0DE523DD}"/>
          </ac:spMkLst>
        </pc:spChg>
        <pc:spChg chg="add mod">
          <ac:chgData name="Cameron Smith" userId="74f47db9b30915f3" providerId="LiveId" clId="{AA4F66B8-328B-4DDB-8108-81EC729C9018}" dt="2022-11-17T16:55:49.090" v="3256" actId="20577"/>
          <ac:spMkLst>
            <pc:docMk/>
            <pc:sldMk cId="4166107902" sldId="286"/>
            <ac:spMk id="52" creationId="{6C7B2AE3-1B31-A2A7-32A9-BC18FD75BE00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53" creationId="{01EA05D1-0BFB-0466-38FB-A7BD26C5F866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54" creationId="{1779F7A1-734D-C21E-EFFB-61FD8AE7F7EF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55" creationId="{EB4ED89F-7078-0080-44F7-BAF6E7BA2E14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56" creationId="{915D4451-D8D1-672D-B5A4-A9C4618DEA79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57" creationId="{290B8562-31C5-7209-F236-1B58F6A55BDC}"/>
          </ac:spMkLst>
        </pc:spChg>
        <pc:spChg chg="add mod">
          <ac:chgData name="Cameron Smith" userId="74f47db9b30915f3" providerId="LiveId" clId="{AA4F66B8-328B-4DDB-8108-81EC729C9018}" dt="2022-11-17T16:51:00.024" v="3081" actId="1076"/>
          <ac:spMkLst>
            <pc:docMk/>
            <pc:sldMk cId="4166107902" sldId="286"/>
            <ac:spMk id="58" creationId="{8AE8056C-2E10-32AE-5765-919BDD458017}"/>
          </ac:spMkLst>
        </pc:spChg>
        <pc:spChg chg="add mod">
          <ac:chgData name="Cameron Smith" userId="74f47db9b30915f3" providerId="LiveId" clId="{AA4F66B8-328B-4DDB-8108-81EC729C9018}" dt="2022-11-22T08:31:20.482" v="7232" actId="1076"/>
          <ac:spMkLst>
            <pc:docMk/>
            <pc:sldMk cId="4166107902" sldId="286"/>
            <ac:spMk id="59" creationId="{08194BBD-A6C1-4CAC-7119-5D6D1B59A507}"/>
          </ac:spMkLst>
        </pc:spChg>
        <pc:cxnChg chg="del">
          <ac:chgData name="Cameron Smith" userId="74f47db9b30915f3" providerId="LiveId" clId="{AA4F66B8-328B-4DDB-8108-81EC729C9018}" dt="2022-11-17T16:50:44.409" v="3075" actId="478"/>
          <ac:cxnSpMkLst>
            <pc:docMk/>
            <pc:sldMk cId="4166107902" sldId="286"/>
            <ac:cxnSpMk id="25" creationId="{25FCACE2-9D10-44DC-3E0E-224FC882529B}"/>
          </ac:cxnSpMkLst>
        </pc:cxnChg>
        <pc:cxnChg chg="del">
          <ac:chgData name="Cameron Smith" userId="74f47db9b30915f3" providerId="LiveId" clId="{AA4F66B8-328B-4DDB-8108-81EC729C9018}" dt="2022-11-17T16:50:44.409" v="3075" actId="478"/>
          <ac:cxnSpMkLst>
            <pc:docMk/>
            <pc:sldMk cId="4166107902" sldId="286"/>
            <ac:cxnSpMk id="27" creationId="{9B527808-F8FA-ABDB-EF38-80FC86C9D7B1}"/>
          </ac:cxnSpMkLst>
        </pc:cxnChg>
        <pc:cxnChg chg="del">
          <ac:chgData name="Cameron Smith" userId="74f47db9b30915f3" providerId="LiveId" clId="{AA4F66B8-328B-4DDB-8108-81EC729C9018}" dt="2022-11-17T16:50:44.409" v="3075" actId="478"/>
          <ac:cxnSpMkLst>
            <pc:docMk/>
            <pc:sldMk cId="4166107902" sldId="286"/>
            <ac:cxnSpMk id="28" creationId="{8B3C5214-6334-A112-55FB-B016B03D75C9}"/>
          </ac:cxnSpMkLst>
        </pc:cxnChg>
        <pc:cxnChg chg="del">
          <ac:chgData name="Cameron Smith" userId="74f47db9b30915f3" providerId="LiveId" clId="{AA4F66B8-328B-4DDB-8108-81EC729C9018}" dt="2022-11-17T16:50:44.409" v="3075" actId="478"/>
          <ac:cxnSpMkLst>
            <pc:docMk/>
            <pc:sldMk cId="4166107902" sldId="286"/>
            <ac:cxnSpMk id="29" creationId="{80017175-A6E2-1458-B089-BF83153D065E}"/>
          </ac:cxnSpMkLst>
        </pc:cxnChg>
        <pc:cxnChg chg="del">
          <ac:chgData name="Cameron Smith" userId="74f47db9b30915f3" providerId="LiveId" clId="{AA4F66B8-328B-4DDB-8108-81EC729C9018}" dt="2022-11-17T16:50:44.409" v="3075" actId="478"/>
          <ac:cxnSpMkLst>
            <pc:docMk/>
            <pc:sldMk cId="4166107902" sldId="286"/>
            <ac:cxnSpMk id="30" creationId="{7D978D23-B61A-E60B-8D25-86399BB635B2}"/>
          </ac:cxnSpMkLst>
        </pc:cxnChg>
        <pc:cxnChg chg="del">
          <ac:chgData name="Cameron Smith" userId="74f47db9b30915f3" providerId="LiveId" clId="{AA4F66B8-328B-4DDB-8108-81EC729C9018}" dt="2022-11-17T16:50:44.409" v="3075" actId="478"/>
          <ac:cxnSpMkLst>
            <pc:docMk/>
            <pc:sldMk cId="4166107902" sldId="286"/>
            <ac:cxnSpMk id="31" creationId="{38441D4A-CE77-2FD2-3192-7A5C7AA347AC}"/>
          </ac:cxnSpMkLst>
        </pc:cxnChg>
        <pc:cxnChg chg="add del">
          <ac:chgData name="Cameron Smith" userId="74f47db9b30915f3" providerId="LiveId" clId="{AA4F66B8-328B-4DDB-8108-81EC729C9018}" dt="2022-11-17T16:58:30.769" v="3271" actId="21"/>
          <ac:cxnSpMkLst>
            <pc:docMk/>
            <pc:sldMk cId="4166107902" sldId="286"/>
            <ac:cxnSpMk id="61" creationId="{C874320D-961B-8FC0-A65B-A60EBA42CB92}"/>
          </ac:cxnSpMkLst>
        </pc:cxnChg>
        <pc:cxnChg chg="add del mod">
          <ac:chgData name="Cameron Smith" userId="74f47db9b30915f3" providerId="LiveId" clId="{AA4F66B8-328B-4DDB-8108-81EC729C9018}" dt="2022-11-17T16:59:02.169" v="3286" actId="21"/>
          <ac:cxnSpMkLst>
            <pc:docMk/>
            <pc:sldMk cId="4166107902" sldId="286"/>
            <ac:cxnSpMk id="63" creationId="{765C9349-C1DD-960F-F574-CDBF38C719CB}"/>
          </ac:cxnSpMkLst>
        </pc:cxnChg>
      </pc:sldChg>
      <pc:sldChg chg="addSp delSp modSp add mod modTransition delAnim modAnim">
        <pc:chgData name="Cameron Smith" userId="74f47db9b30915f3" providerId="LiveId" clId="{AA4F66B8-328B-4DDB-8108-81EC729C9018}" dt="2022-11-22T20:20:21.444" v="8699"/>
        <pc:sldMkLst>
          <pc:docMk/>
          <pc:sldMk cId="1571921161" sldId="287"/>
        </pc:sldMkLst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2" creationId="{4BA3D91A-B607-3C18-E472-0292E5EC16A4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3" creationId="{81834CF0-592E-CE49-E287-DC2EE69C6839}"/>
          </ac:spMkLst>
        </pc:spChg>
        <pc:spChg chg="mod">
          <ac:chgData name="Cameron Smith" userId="74f47db9b30915f3" providerId="LiveId" clId="{AA4F66B8-328B-4DDB-8108-81EC729C9018}" dt="2022-11-17T16:57:31.818" v="3259" actId="1076"/>
          <ac:spMkLst>
            <pc:docMk/>
            <pc:sldMk cId="1571921161" sldId="287"/>
            <ac:spMk id="5" creationId="{08A76A15-7EBA-B4F0-E758-58942531E65B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6" creationId="{3EF480F2-7E37-037A-D9CB-0A6EDC55F792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7" creationId="{AD41AE4F-3790-4B81-3CED-DEEB817AE127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8" creationId="{D7D4A7B3-4324-C2F7-7E85-2A2FE670553B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9" creationId="{457AFA27-A504-2F25-CCB2-DC86B5221B94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0" creationId="{621E5B86-98EF-45EB-3D20-09AE6FC3D45D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1" creationId="{6CACD14E-EB20-3DBC-B6C5-146CB7BD5566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2" creationId="{2D67E1CA-91DA-8058-17C1-4FF4B3921B1D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3" creationId="{34F3CC68-D831-692F-94FC-387DB4A56CAE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4" creationId="{A1F56DDC-68B8-2AF4-F6D9-A3B0C25B9570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5" creationId="{043E79AF-79DA-9D1F-9DB2-B045034671CD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6" creationId="{46146002-4EB9-8C8C-156C-7971D71A8CCD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7" creationId="{89320B28-F38F-5196-F6A2-C56CD3A5A889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18" creationId="{2E040938-E805-3CB3-C6FD-E096D82C6639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19" creationId="{3AA95D1D-DF02-12E5-E77C-860C6649851F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20" creationId="{84B0B9F0-23E4-263D-4AB1-E56E7F3B410F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21" creationId="{1DEB0963-31A5-485F-E701-18D7A250D3C0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22" creationId="{B34C2B97-3B6E-4D0A-7604-B9BF14E8BF3D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23" creationId="{9E55A96A-4709-488B-1A6C-218A5F10FBB0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24" creationId="{3F236D52-4D6E-3B1E-A3E8-6A4D5561C30C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25" creationId="{2A192C06-2935-9C35-E590-AF3202087515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26" creationId="{075C0082-CEC5-8CF8-0AC4-309F73E9B046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27" creationId="{A11A0E2B-1036-9979-FA57-C2202DFA538A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28" creationId="{3BAB80BA-9CCE-4AFD-81BD-5250FB9288C3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29" creationId="{4EEF41A1-E700-187A-393C-73D587ED8680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30" creationId="{04FBD1A1-0701-0D4E-70E0-5DD9D55400C5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31" creationId="{8DD8B19C-6E00-ADE6-1EC8-458D04C70FDD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32" creationId="{E5E063CB-9EF7-97A2-7718-AFC2B83F7D92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33" creationId="{022E587D-E69C-476B-5D2D-C64018E99971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34" creationId="{DC18B41D-43C0-BEE2-EA95-79AE2AE44E06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35" creationId="{7E2AE781-0AA5-C5A8-025F-794C36B7717C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36" creationId="{9C853CF2-51FE-9403-EADD-CDFA2547B984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37" creationId="{E1110D16-565B-CB93-ADEA-2DB2028E9BFA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38" creationId="{ADC29550-1FB5-523D-7564-F43AEDB71DA0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39" creationId="{AB056E69-6087-B013-3E15-5F892F7F4898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40" creationId="{3888B9DD-1594-EEBF-5AD7-8B126E716BF5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41" creationId="{02270A62-540E-9D45-9B29-552F569D7C9B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42" creationId="{4827A795-F14C-7E6C-1E1B-C621BCF9F3DD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43" creationId="{29AC48BC-1D6C-CCB1-AC6A-40D1D386D6C5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44" creationId="{794889E5-D2A9-AF98-4E0F-F8DA86380077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45" creationId="{CD8F9F2F-C5C4-BF14-6A02-96043B68E89D}"/>
          </ac:spMkLst>
        </pc:spChg>
        <pc:spChg chg="del">
          <ac:chgData name="Cameron Smith" userId="74f47db9b30915f3" providerId="LiveId" clId="{AA4F66B8-328B-4DDB-8108-81EC729C9018}" dt="2022-11-17T16:57:40.345" v="3260" actId="478"/>
          <ac:spMkLst>
            <pc:docMk/>
            <pc:sldMk cId="1571921161" sldId="287"/>
            <ac:spMk id="46" creationId="{BB199973-3262-5369-8AF4-CB95B230FF49}"/>
          </ac:spMkLst>
        </pc:spChg>
        <pc:spChg chg="mod">
          <ac:chgData name="Cameron Smith" userId="74f47db9b30915f3" providerId="LiveId" clId="{AA4F66B8-328B-4DDB-8108-81EC729C9018}" dt="2022-11-17T17:09:27.148" v="3458" actId="1037"/>
          <ac:spMkLst>
            <pc:docMk/>
            <pc:sldMk cId="1571921161" sldId="287"/>
            <ac:spMk id="47" creationId="{C41CA88A-896B-0DCF-9F7E-7445C908069C}"/>
          </ac:spMkLst>
        </pc:spChg>
        <pc:spChg chg="mod">
          <ac:chgData name="Cameron Smith" userId="74f47db9b30915f3" providerId="LiveId" clId="{AA4F66B8-328B-4DDB-8108-81EC729C9018}" dt="2022-11-17T17:09:27.148" v="3458" actId="1037"/>
          <ac:spMkLst>
            <pc:docMk/>
            <pc:sldMk cId="1571921161" sldId="287"/>
            <ac:spMk id="48" creationId="{91AECAB6-9E0D-D938-D0ED-FD454F6E313E}"/>
          </ac:spMkLst>
        </pc:spChg>
        <pc:spChg chg="mod">
          <ac:chgData name="Cameron Smith" userId="74f47db9b30915f3" providerId="LiveId" clId="{AA4F66B8-328B-4DDB-8108-81EC729C9018}" dt="2022-11-17T17:09:27.148" v="3458" actId="1037"/>
          <ac:spMkLst>
            <pc:docMk/>
            <pc:sldMk cId="1571921161" sldId="287"/>
            <ac:spMk id="49" creationId="{BA296349-E728-6FDA-70BC-C4D56E7EC676}"/>
          </ac:spMkLst>
        </pc:spChg>
        <pc:spChg chg="mod">
          <ac:chgData name="Cameron Smith" userId="74f47db9b30915f3" providerId="LiveId" clId="{AA4F66B8-328B-4DDB-8108-81EC729C9018}" dt="2022-11-17T17:09:27.148" v="3458" actId="1037"/>
          <ac:spMkLst>
            <pc:docMk/>
            <pc:sldMk cId="1571921161" sldId="287"/>
            <ac:spMk id="50" creationId="{637D3BCE-9F93-9568-23A6-E3854A6D3E76}"/>
          </ac:spMkLst>
        </pc:spChg>
        <pc:spChg chg="mod">
          <ac:chgData name="Cameron Smith" userId="74f47db9b30915f3" providerId="LiveId" clId="{AA4F66B8-328B-4DDB-8108-81EC729C9018}" dt="2022-11-17T17:09:27.148" v="3458" actId="1037"/>
          <ac:spMkLst>
            <pc:docMk/>
            <pc:sldMk cId="1571921161" sldId="287"/>
            <ac:spMk id="51" creationId="{6FE81A45-F1CC-0FEA-7BA5-4E3B0DE523DD}"/>
          </ac:spMkLst>
        </pc:spChg>
        <pc:spChg chg="del">
          <ac:chgData name="Cameron Smith" userId="74f47db9b30915f3" providerId="LiveId" clId="{AA4F66B8-328B-4DDB-8108-81EC729C9018}" dt="2022-11-17T16:59:51.263" v="3293" actId="478"/>
          <ac:spMkLst>
            <pc:docMk/>
            <pc:sldMk cId="1571921161" sldId="287"/>
            <ac:spMk id="59" creationId="{08194BBD-A6C1-4CAC-7119-5D6D1B59A507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60" creationId="{00999639-F0CB-7048-1D49-4F332742992A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61" creationId="{8040CE96-A1C4-DBE2-F248-97603232751D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62" creationId="{3F04BABE-9B2C-E420-E51A-1A0BD1F1F34F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63" creationId="{7DBFBF36-2528-7B9F-4AA1-C183B0743B3B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64" creationId="{ED79D685-3819-E558-AF37-147901F43F0E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65" creationId="{802D3FB0-95CD-0055-BCD0-87172A60E43B}"/>
          </ac:spMkLst>
        </pc:spChg>
        <pc:spChg chg="add del mod">
          <ac:chgData name="Cameron Smith" userId="74f47db9b30915f3" providerId="LiveId" clId="{AA4F66B8-328B-4DDB-8108-81EC729C9018}" dt="2022-11-17T16:57:47.072" v="3262"/>
          <ac:spMkLst>
            <pc:docMk/>
            <pc:sldMk cId="1571921161" sldId="287"/>
            <ac:spMk id="66" creationId="{4A1DEA6A-4706-01AB-337B-990F39A47C00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67" creationId="{0A7877AE-97C6-556A-F8D8-585C5B0B8C56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68" creationId="{5581E77D-35C3-B91C-CA20-8832FE9758FD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69" creationId="{E2001C87-2F49-719A-D574-9AAB80C98724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0" creationId="{B10B0BCF-20DC-1B6B-A6F0-CA888B776C7B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1" creationId="{34A0B8DB-54F9-0FF5-92D9-5B7FEBFDFC39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2" creationId="{C5907D06-ECD6-091A-A78F-D653934C2F04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3" creationId="{856839A1-3F29-A856-F0F1-07650FF36BD6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4" creationId="{EB97E4D9-AB41-E71B-F12B-98666E625FBB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5" creationId="{90132890-8325-B489-A2DF-EC6ECCE089F8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6" creationId="{1F7676BB-1EA8-A71C-6D6F-E52E78103E14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7" creationId="{A0CF6304-E8C4-849E-906A-2AE4EC7C3A7B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8" creationId="{40065A38-2753-801F-3960-EAC0C98180CD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79" creationId="{2A6A3098-91B0-FA81-E282-F9220F8A57C2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0" creationId="{AE674D68-C522-8C67-7307-D2AAEA3E7277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1" creationId="{137B8538-1CE3-280C-4073-5C756E723E7A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2" creationId="{85BAD356-CF50-E289-137E-F832D512B337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3" creationId="{343F2AC3-29B3-32BB-96DE-12B5A2299A28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4" creationId="{118C70A0-AF30-7C30-96F1-4097A7177513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5" creationId="{403E6763-54BD-838D-83BA-9ED361574FA3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6" creationId="{7835B2D1-85C0-EC25-392C-2ED52C1C6199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7" creationId="{EA5FE186-6402-3DD7-97EE-655B2946B947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8" creationId="{ED623C11-4A82-38AB-8C5A-88EAA24AFB27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89" creationId="{34668D0F-14C1-D724-7493-8EA37CCDA19D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90" creationId="{BFACC4D7-6673-9198-5537-963D0E2A4F17}"/>
          </ac:spMkLst>
        </pc:spChg>
        <pc:spChg chg="add mod">
          <ac:chgData name="Cameron Smith" userId="74f47db9b30915f3" providerId="LiveId" clId="{AA4F66B8-328B-4DDB-8108-81EC729C9018}" dt="2022-11-17T16:59:10.956" v="3291" actId="1036"/>
          <ac:spMkLst>
            <pc:docMk/>
            <pc:sldMk cId="1571921161" sldId="287"/>
            <ac:spMk id="91" creationId="{DBAF86A5-85B2-A436-9D7B-61B1349EDF0D}"/>
          </ac:spMkLst>
        </pc:spChg>
        <pc:spChg chg="add mod">
          <ac:chgData name="Cameron Smith" userId="74f47db9b30915f3" providerId="LiveId" clId="{AA4F66B8-328B-4DDB-8108-81EC729C9018}" dt="2022-11-17T17:14:00.149" v="3462" actId="2085"/>
          <ac:spMkLst>
            <pc:docMk/>
            <pc:sldMk cId="1571921161" sldId="287"/>
            <ac:spMk id="94" creationId="{02695333-0BBA-4130-9D92-41682622467A}"/>
          </ac:spMkLst>
        </pc:spChg>
        <pc:cxnChg chg="add del mod">
          <ac:chgData name="Cameron Smith" userId="74f47db9b30915f3" providerId="LiveId" clId="{AA4F66B8-328B-4DDB-8108-81EC729C9018}" dt="2022-11-17T16:58:46.810" v="3284" actId="478"/>
          <ac:cxnSpMkLst>
            <pc:docMk/>
            <pc:sldMk cId="1571921161" sldId="287"/>
            <ac:cxnSpMk id="92" creationId="{C333277E-0118-ACB9-6BAE-A0A6A0236B4D}"/>
          </ac:cxnSpMkLst>
        </pc:cxnChg>
        <pc:cxnChg chg="add del mod">
          <ac:chgData name="Cameron Smith" userId="74f47db9b30915f3" providerId="LiveId" clId="{AA4F66B8-328B-4DDB-8108-81EC729C9018}" dt="2022-11-17T16:59:27.143" v="3292" actId="478"/>
          <ac:cxnSpMkLst>
            <pc:docMk/>
            <pc:sldMk cId="1571921161" sldId="287"/>
            <ac:cxnSpMk id="93" creationId="{C7E4A6A7-F553-97D8-2E0D-EB42D9AB1465}"/>
          </ac:cxnSpMkLst>
        </pc:cxnChg>
      </pc:sldChg>
      <pc:sldChg chg="add del">
        <pc:chgData name="Cameron Smith" userId="74f47db9b30915f3" providerId="LiveId" clId="{AA4F66B8-328B-4DDB-8108-81EC729C9018}" dt="2022-11-17T16:39:10.406" v="2938" actId="2890"/>
        <pc:sldMkLst>
          <pc:docMk/>
          <pc:sldMk cId="3560754336" sldId="287"/>
        </pc:sldMkLst>
      </pc:sldChg>
      <pc:sldChg chg="addSp delSp modSp add mod modTransition delAnim modAnim">
        <pc:chgData name="Cameron Smith" userId="74f47db9b30915f3" providerId="LiveId" clId="{AA4F66B8-328B-4DDB-8108-81EC729C9018}" dt="2022-11-19T12:50:07.815" v="6432" actId="1038"/>
        <pc:sldMkLst>
          <pc:docMk/>
          <pc:sldMk cId="776984376" sldId="288"/>
        </pc:sldMkLst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2" creationId="{DF871994-D57A-6F5E-F0E0-066ED7BB41AF}"/>
          </ac:spMkLst>
        </pc:spChg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3" creationId="{BC083692-0E63-E51F-7180-821D42F7A669}"/>
          </ac:spMkLst>
        </pc:spChg>
        <pc:spChg chg="mod">
          <ac:chgData name="Cameron Smith" userId="74f47db9b30915f3" providerId="LiveId" clId="{AA4F66B8-328B-4DDB-8108-81EC729C9018}" dt="2022-11-18T08:58:16.869" v="3642" actId="20577"/>
          <ac:spMkLst>
            <pc:docMk/>
            <pc:sldMk cId="776984376" sldId="288"/>
            <ac:spMk id="5" creationId="{08A76A15-7EBA-B4F0-E758-58942531E65B}"/>
          </ac:spMkLst>
        </pc:spChg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6" creationId="{01ACF0F8-FCE9-26EA-9E46-EEAA24427B76}"/>
          </ac:spMkLst>
        </pc:spChg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7" creationId="{35481A80-C982-8B83-A6CA-9D823C04AD62}"/>
          </ac:spMkLst>
        </pc:spChg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9" creationId="{6FFD7D99-0DD1-9269-C3FA-ED9E1AD68BA1}"/>
          </ac:spMkLst>
        </pc:spChg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10" creationId="{702B7A8B-9992-FDD4-F403-24B36BEBAD23}"/>
          </ac:spMkLst>
        </pc:spChg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11" creationId="{B6CB09BF-C920-E3CB-28DE-FAA025A94C86}"/>
          </ac:spMkLst>
        </pc:spChg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16" creationId="{3C07B867-8059-75D5-587A-E21BCC068452}"/>
          </ac:spMkLst>
        </pc:spChg>
        <pc:spChg chg="del">
          <ac:chgData name="Cameron Smith" userId="74f47db9b30915f3" providerId="LiveId" clId="{AA4F66B8-328B-4DDB-8108-81EC729C9018}" dt="2022-11-17T22:44:43.920" v="3629" actId="478"/>
          <ac:spMkLst>
            <pc:docMk/>
            <pc:sldMk cId="776984376" sldId="288"/>
            <ac:spMk id="17" creationId="{A47E9EA2-A7CC-2A8A-5EF7-56AE03BF4C4D}"/>
          </ac:spMkLst>
        </pc:spChg>
        <pc:spChg chg="add mod">
          <ac:chgData name="Cameron Smith" userId="74f47db9b30915f3" providerId="LiveId" clId="{AA4F66B8-328B-4DDB-8108-81EC729C9018}" dt="2022-11-18T09:39:18.370" v="3799" actId="1035"/>
          <ac:spMkLst>
            <pc:docMk/>
            <pc:sldMk cId="776984376" sldId="288"/>
            <ac:spMk id="18" creationId="{F70D15CC-6319-D01B-CAC5-D1A4FC94D30E}"/>
          </ac:spMkLst>
        </pc:spChg>
        <pc:spChg chg="add mod">
          <ac:chgData name="Cameron Smith" userId="74f47db9b30915f3" providerId="LiveId" clId="{AA4F66B8-328B-4DDB-8108-81EC729C9018}" dt="2022-11-18T09:39:18.370" v="3799" actId="1035"/>
          <ac:spMkLst>
            <pc:docMk/>
            <pc:sldMk cId="776984376" sldId="288"/>
            <ac:spMk id="19" creationId="{6EA39237-1F11-8373-7C78-78671BDAC108}"/>
          </ac:spMkLst>
        </pc:spChg>
        <pc:spChg chg="add mod">
          <ac:chgData name="Cameron Smith" userId="74f47db9b30915f3" providerId="LiveId" clId="{AA4F66B8-328B-4DDB-8108-81EC729C9018}" dt="2022-11-18T09:39:18.370" v="3799" actId="1035"/>
          <ac:spMkLst>
            <pc:docMk/>
            <pc:sldMk cId="776984376" sldId="288"/>
            <ac:spMk id="20" creationId="{3335AB5C-8A48-B062-705F-BBCE94F03A43}"/>
          </ac:spMkLst>
        </pc:spChg>
        <pc:spChg chg="add mod">
          <ac:chgData name="Cameron Smith" userId="74f47db9b30915f3" providerId="LiveId" clId="{AA4F66B8-328B-4DDB-8108-81EC729C9018}" dt="2022-11-18T09:39:18.370" v="3799" actId="1035"/>
          <ac:spMkLst>
            <pc:docMk/>
            <pc:sldMk cId="776984376" sldId="288"/>
            <ac:spMk id="21" creationId="{684A62A0-A1F7-97F3-F874-EB5B82492E82}"/>
          </ac:spMkLst>
        </pc:spChg>
        <pc:spChg chg="add mod">
          <ac:chgData name="Cameron Smith" userId="74f47db9b30915f3" providerId="LiveId" clId="{AA4F66B8-328B-4DDB-8108-81EC729C9018}" dt="2022-11-18T11:34:38.658" v="3842" actId="1076"/>
          <ac:spMkLst>
            <pc:docMk/>
            <pc:sldMk cId="776984376" sldId="288"/>
            <ac:spMk id="22" creationId="{95182A58-F0F6-869C-D6B3-86D36854251E}"/>
          </ac:spMkLst>
        </pc:spChg>
        <pc:spChg chg="add mod">
          <ac:chgData name="Cameron Smith" userId="74f47db9b30915f3" providerId="LiveId" clId="{AA4F66B8-328B-4DDB-8108-81EC729C9018}" dt="2022-11-18T11:34:01.268" v="3825" actId="14100"/>
          <ac:spMkLst>
            <pc:docMk/>
            <pc:sldMk cId="776984376" sldId="288"/>
            <ac:spMk id="25" creationId="{2C826FA1-2D9C-EE35-0E0E-04ED78F6685F}"/>
          </ac:spMkLst>
        </pc:spChg>
        <pc:spChg chg="add mod">
          <ac:chgData name="Cameron Smith" userId="74f47db9b30915f3" providerId="LiveId" clId="{AA4F66B8-328B-4DDB-8108-81EC729C9018}" dt="2022-11-18T11:34:08.835" v="3827" actId="14100"/>
          <ac:spMkLst>
            <pc:docMk/>
            <pc:sldMk cId="776984376" sldId="288"/>
            <ac:spMk id="26" creationId="{403D4092-C415-716D-3FBE-C201246652BD}"/>
          </ac:spMkLst>
        </pc:spChg>
        <pc:spChg chg="add mod">
          <ac:chgData name="Cameron Smith" userId="74f47db9b30915f3" providerId="LiveId" clId="{AA4F66B8-328B-4DDB-8108-81EC729C9018}" dt="2022-11-18T11:34:03.762" v="3826" actId="1076"/>
          <ac:spMkLst>
            <pc:docMk/>
            <pc:sldMk cId="776984376" sldId="288"/>
            <ac:spMk id="27" creationId="{9700FF84-2DDB-7778-12C1-1A5ACD77EF60}"/>
          </ac:spMkLst>
        </pc:spChg>
        <pc:spChg chg="add mod">
          <ac:chgData name="Cameron Smith" userId="74f47db9b30915f3" providerId="LiveId" clId="{AA4F66B8-328B-4DDB-8108-81EC729C9018}" dt="2022-11-18T11:34:25.586" v="3838" actId="1076"/>
          <ac:spMkLst>
            <pc:docMk/>
            <pc:sldMk cId="776984376" sldId="288"/>
            <ac:spMk id="28" creationId="{C575AC26-3592-F059-7D3F-2068B92851BD}"/>
          </ac:spMkLst>
        </pc:spChg>
        <pc:spChg chg="add mod">
          <ac:chgData name="Cameron Smith" userId="74f47db9b30915f3" providerId="LiveId" clId="{AA4F66B8-328B-4DDB-8108-81EC729C9018}" dt="2022-11-19T12:50:07.815" v="6432" actId="1038"/>
          <ac:spMkLst>
            <pc:docMk/>
            <pc:sldMk cId="776984376" sldId="288"/>
            <ac:spMk id="29" creationId="{9F6553BA-FCBB-7B2B-BDDA-ADF1284AE0F3}"/>
          </ac:spMkLst>
        </pc:spChg>
        <pc:picChg chg="add mod">
          <ac:chgData name="Cameron Smith" userId="74f47db9b30915f3" providerId="LiveId" clId="{AA4F66B8-328B-4DDB-8108-81EC729C9018}" dt="2022-11-18T11:33:03.741" v="3807" actId="1076"/>
          <ac:picMkLst>
            <pc:docMk/>
            <pc:sldMk cId="776984376" sldId="288"/>
            <ac:picMk id="24" creationId="{563883B2-6907-9E3A-1870-8F2E0DECC8C2}"/>
          </ac:picMkLst>
        </pc:picChg>
        <pc:picChg chg="add mod">
          <ac:chgData name="Cameron Smith" userId="74f47db9b30915f3" providerId="LiveId" clId="{AA4F66B8-328B-4DDB-8108-81EC729C9018}" dt="2022-11-18T11:35:31.743" v="3854" actId="1076"/>
          <ac:picMkLst>
            <pc:docMk/>
            <pc:sldMk cId="776984376" sldId="288"/>
            <ac:picMk id="1026" creationId="{9E3115B2-2DB7-EABF-D6A5-BC6DBAC3D67F}"/>
          </ac:picMkLst>
        </pc:picChg>
        <pc:cxnChg chg="del mod">
          <ac:chgData name="Cameron Smith" userId="74f47db9b30915f3" providerId="LiveId" clId="{AA4F66B8-328B-4DDB-8108-81EC729C9018}" dt="2022-11-17T22:44:43.920" v="3629" actId="478"/>
          <ac:cxnSpMkLst>
            <pc:docMk/>
            <pc:sldMk cId="776984376" sldId="288"/>
            <ac:cxnSpMk id="8" creationId="{CEF1F168-4F3B-48B7-F4D0-85396AA4A0AC}"/>
          </ac:cxnSpMkLst>
        </pc:cxnChg>
        <pc:cxnChg chg="del mod">
          <ac:chgData name="Cameron Smith" userId="74f47db9b30915f3" providerId="LiveId" clId="{AA4F66B8-328B-4DDB-8108-81EC729C9018}" dt="2022-11-17T22:44:43.920" v="3629" actId="478"/>
          <ac:cxnSpMkLst>
            <pc:docMk/>
            <pc:sldMk cId="776984376" sldId="288"/>
            <ac:cxnSpMk id="13" creationId="{183C0BC1-2E21-A5E3-38FE-C81D279C4566}"/>
          </ac:cxnSpMkLst>
        </pc:cxnChg>
        <pc:cxnChg chg="add del mod">
          <ac:chgData name="Cameron Smith" userId="74f47db9b30915f3" providerId="LiveId" clId="{AA4F66B8-328B-4DDB-8108-81EC729C9018}" dt="2022-11-18T09:31:45.002" v="3659" actId="478"/>
          <ac:cxnSpMkLst>
            <pc:docMk/>
            <pc:sldMk cId="776984376" sldId="288"/>
            <ac:cxnSpMk id="14" creationId="{EB417625-68C9-4CC7-07F0-B8DB370A6592}"/>
          </ac:cxnSpMkLst>
        </pc:cxnChg>
      </pc:sldChg>
      <pc:sldChg chg="add del">
        <pc:chgData name="Cameron Smith" userId="74f47db9b30915f3" providerId="LiveId" clId="{AA4F66B8-328B-4DDB-8108-81EC729C9018}" dt="2022-11-17T16:39:10.214" v="2937" actId="2890"/>
        <pc:sldMkLst>
          <pc:docMk/>
          <pc:sldMk cId="4016267217" sldId="288"/>
        </pc:sldMkLst>
      </pc:sldChg>
      <pc:sldChg chg="addSp delSp modSp add mod modTransition modAnim">
        <pc:chgData name="Cameron Smith" userId="74f47db9b30915f3" providerId="LiveId" clId="{AA4F66B8-328B-4DDB-8108-81EC729C9018}" dt="2022-11-19T12:48:08.122" v="6416"/>
        <pc:sldMkLst>
          <pc:docMk/>
          <pc:sldMk cId="2470909047" sldId="289"/>
        </pc:sldMkLst>
        <pc:spChg chg="add del mod">
          <ac:chgData name="Cameron Smith" userId="74f47db9b30915f3" providerId="LiveId" clId="{AA4F66B8-328B-4DDB-8108-81EC729C9018}" dt="2022-11-19T11:41:24.873" v="3893"/>
          <ac:spMkLst>
            <pc:docMk/>
            <pc:sldMk cId="2470909047" sldId="289"/>
            <ac:spMk id="2" creationId="{7C6F8F9C-F813-AAE6-EF32-7CB39D2C009E}"/>
          </ac:spMkLst>
        </pc:spChg>
        <pc:spChg chg="add del mod">
          <ac:chgData name="Cameron Smith" userId="74f47db9b30915f3" providerId="LiveId" clId="{AA4F66B8-328B-4DDB-8108-81EC729C9018}" dt="2022-11-19T11:41:26.482" v="3894" actId="478"/>
          <ac:spMkLst>
            <pc:docMk/>
            <pc:sldMk cId="2470909047" sldId="289"/>
            <ac:spMk id="3" creationId="{4BB9F13A-66BC-919B-0A2A-F03190CDF919}"/>
          </ac:spMkLst>
        </pc:spChg>
        <pc:spChg chg="mod">
          <ac:chgData name="Cameron Smith" userId="74f47db9b30915f3" providerId="LiveId" clId="{AA4F66B8-328B-4DDB-8108-81EC729C9018}" dt="2022-11-19T11:37:54.057" v="3886" actId="20577"/>
          <ac:spMkLst>
            <pc:docMk/>
            <pc:sldMk cId="2470909047" sldId="289"/>
            <ac:spMk id="5" creationId="{08A76A15-7EBA-B4F0-E758-58942531E65B}"/>
          </ac:spMkLst>
        </pc:spChg>
        <pc:spChg chg="add del mod">
          <ac:chgData name="Cameron Smith" userId="74f47db9b30915f3" providerId="LiveId" clId="{AA4F66B8-328B-4DDB-8108-81EC729C9018}" dt="2022-11-19T11:41:24.873" v="3893"/>
          <ac:spMkLst>
            <pc:docMk/>
            <pc:sldMk cId="2470909047" sldId="289"/>
            <ac:spMk id="6" creationId="{A3DEECF1-51CD-27A0-9EBC-269D64FE9657}"/>
          </ac:spMkLst>
        </pc:spChg>
        <pc:spChg chg="del mod">
          <ac:chgData name="Cameron Smith" userId="74f47db9b30915f3" providerId="LiveId" clId="{AA4F66B8-328B-4DDB-8108-81EC729C9018}" dt="2022-11-19T11:46:19.534" v="3925" actId="478"/>
          <ac:spMkLst>
            <pc:docMk/>
            <pc:sldMk cId="2470909047" sldId="289"/>
            <ac:spMk id="7" creationId="{C3F81A23-0593-DEA7-4A3D-0A7E4B22C1A3}"/>
          </ac:spMkLst>
        </pc:spChg>
        <pc:spChg chg="add del mod">
          <ac:chgData name="Cameron Smith" userId="74f47db9b30915f3" providerId="LiveId" clId="{AA4F66B8-328B-4DDB-8108-81EC729C9018}" dt="2022-11-19T11:46:14.249" v="3924"/>
          <ac:spMkLst>
            <pc:docMk/>
            <pc:sldMk cId="2470909047" sldId="289"/>
            <ac:spMk id="8" creationId="{B6E284CA-9B50-7820-FB0A-963C2356985F}"/>
          </ac:spMkLst>
        </pc:spChg>
        <pc:spChg chg="add del mod">
          <ac:chgData name="Cameron Smith" userId="74f47db9b30915f3" providerId="LiveId" clId="{AA4F66B8-328B-4DDB-8108-81EC729C9018}" dt="2022-11-19T11:43:29.908" v="3904" actId="478"/>
          <ac:spMkLst>
            <pc:docMk/>
            <pc:sldMk cId="2470909047" sldId="289"/>
            <ac:spMk id="9" creationId="{6E886F0B-450C-B122-4298-FF0C5492BD56}"/>
          </ac:spMkLst>
        </pc:spChg>
        <pc:spChg chg="add del mod">
          <ac:chgData name="Cameron Smith" userId="74f47db9b30915f3" providerId="LiveId" clId="{AA4F66B8-328B-4DDB-8108-81EC729C9018}" dt="2022-11-19T11:46:14.249" v="3924"/>
          <ac:spMkLst>
            <pc:docMk/>
            <pc:sldMk cId="2470909047" sldId="289"/>
            <ac:spMk id="10" creationId="{85BB604C-CBAD-26CA-7AA5-7302BCFCFBFA}"/>
          </ac:spMkLst>
        </pc:spChg>
        <pc:spChg chg="mod topLvl">
          <ac:chgData name="Cameron Smith" userId="74f47db9b30915f3" providerId="LiveId" clId="{AA4F66B8-328B-4DDB-8108-81EC729C9018}" dt="2022-11-19T12:33:12.983" v="5393" actId="164"/>
          <ac:spMkLst>
            <pc:docMk/>
            <pc:sldMk cId="2470909047" sldId="289"/>
            <ac:spMk id="11" creationId="{EA98BFE2-52A4-5A88-BFC0-D73261B18910}"/>
          </ac:spMkLst>
        </pc:spChg>
        <pc:spChg chg="add mod topLvl">
          <ac:chgData name="Cameron Smith" userId="74f47db9b30915f3" providerId="LiveId" clId="{AA4F66B8-328B-4DDB-8108-81EC729C9018}" dt="2022-11-19T12:31:49.667" v="5382" actId="164"/>
          <ac:spMkLst>
            <pc:docMk/>
            <pc:sldMk cId="2470909047" sldId="289"/>
            <ac:spMk id="12" creationId="{0657A765-C425-30BD-9006-1792348C1398}"/>
          </ac:spMkLst>
        </pc:spChg>
        <pc:spChg chg="add mod topLvl">
          <ac:chgData name="Cameron Smith" userId="74f47db9b30915f3" providerId="LiveId" clId="{AA4F66B8-328B-4DDB-8108-81EC729C9018}" dt="2022-11-19T12:31:49.667" v="5382" actId="164"/>
          <ac:spMkLst>
            <pc:docMk/>
            <pc:sldMk cId="2470909047" sldId="289"/>
            <ac:spMk id="13" creationId="{E6946D64-FE46-D304-ED98-44C5A66A0B5D}"/>
          </ac:spMkLst>
        </pc:spChg>
        <pc:spChg chg="add mod topLvl">
          <ac:chgData name="Cameron Smith" userId="74f47db9b30915f3" providerId="LiveId" clId="{AA4F66B8-328B-4DDB-8108-81EC729C9018}" dt="2022-11-19T12:33:12.983" v="5393" actId="164"/>
          <ac:spMkLst>
            <pc:docMk/>
            <pc:sldMk cId="2470909047" sldId="289"/>
            <ac:spMk id="15" creationId="{B4DDD1BD-AD28-2738-BD43-72B09974C120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18" creationId="{F70D15CC-6319-D01B-CAC5-D1A4FC94D30E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19" creationId="{6EA39237-1F11-8373-7C78-78671BDAC108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20" creationId="{3335AB5C-8A48-B062-705F-BBCE94F03A43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21" creationId="{684A62A0-A1F7-97F3-F874-EB5B82492E82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22" creationId="{95182A58-F0F6-869C-D6B3-86D36854251E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25" creationId="{2C826FA1-2D9C-EE35-0E0E-04ED78F6685F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26" creationId="{403D4092-C415-716D-3FBE-C201246652BD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27" creationId="{9700FF84-2DDB-7778-12C1-1A5ACD77EF60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28" creationId="{C575AC26-3592-F059-7D3F-2068B92851BD}"/>
          </ac:spMkLst>
        </pc:spChg>
        <pc:spChg chg="del">
          <ac:chgData name="Cameron Smith" userId="74f47db9b30915f3" providerId="LiveId" clId="{AA4F66B8-328B-4DDB-8108-81EC729C9018}" dt="2022-11-19T11:37:49.815" v="3884" actId="478"/>
          <ac:spMkLst>
            <pc:docMk/>
            <pc:sldMk cId="2470909047" sldId="289"/>
            <ac:spMk id="29" creationId="{9F6553BA-FCBB-7B2B-BDDA-ADF1284AE0F3}"/>
          </ac:spMkLst>
        </pc:spChg>
        <pc:grpChg chg="add del mod">
          <ac:chgData name="Cameron Smith" userId="74f47db9b30915f3" providerId="LiveId" clId="{AA4F66B8-328B-4DDB-8108-81EC729C9018}" dt="2022-11-19T12:31:42.864" v="5381" actId="165"/>
          <ac:grpSpMkLst>
            <pc:docMk/>
            <pc:sldMk cId="2470909047" sldId="289"/>
            <ac:grpSpMk id="14" creationId="{7FDC6F3F-D0E2-248D-C284-67204996CCF6}"/>
          </ac:grpSpMkLst>
        </pc:grpChg>
        <pc:grpChg chg="add del mod">
          <ac:chgData name="Cameron Smith" userId="74f47db9b30915f3" providerId="LiveId" clId="{AA4F66B8-328B-4DDB-8108-81EC729C9018}" dt="2022-11-19T12:33:08.879" v="5392" actId="165"/>
          <ac:grpSpMkLst>
            <pc:docMk/>
            <pc:sldMk cId="2470909047" sldId="289"/>
            <ac:grpSpMk id="16" creationId="{7C543A44-0D7D-E673-E7A1-7D10A2A37202}"/>
          </ac:grpSpMkLst>
        </pc:grpChg>
        <pc:grpChg chg="add mod">
          <ac:chgData name="Cameron Smith" userId="74f47db9b30915f3" providerId="LiveId" clId="{AA4F66B8-328B-4DDB-8108-81EC729C9018}" dt="2022-11-19T12:31:49.667" v="5382" actId="164"/>
          <ac:grpSpMkLst>
            <pc:docMk/>
            <pc:sldMk cId="2470909047" sldId="289"/>
            <ac:grpSpMk id="30" creationId="{3062FCDB-ED87-24EE-CD47-A2302746209E}"/>
          </ac:grpSpMkLst>
        </pc:grpChg>
        <pc:grpChg chg="add mod">
          <ac:chgData name="Cameron Smith" userId="74f47db9b30915f3" providerId="LiveId" clId="{AA4F66B8-328B-4DDB-8108-81EC729C9018}" dt="2022-11-19T12:33:12.983" v="5393" actId="164"/>
          <ac:grpSpMkLst>
            <pc:docMk/>
            <pc:sldMk cId="2470909047" sldId="289"/>
            <ac:grpSpMk id="33" creationId="{69B9D421-C7C7-C104-BBD8-A600D85A1425}"/>
          </ac:grpSpMkLst>
        </pc:grpChg>
        <pc:picChg chg="add mod">
          <ac:chgData name="Cameron Smith" userId="74f47db9b30915f3" providerId="LiveId" clId="{AA4F66B8-328B-4DDB-8108-81EC729C9018}" dt="2022-11-19T12:37:05.300" v="5646" actId="207"/>
          <ac:picMkLst>
            <pc:docMk/>
            <pc:sldMk cId="2470909047" sldId="289"/>
            <ac:picMk id="23" creationId="{1FD63B2A-50F9-B6D3-1BD2-1823B1CA43CF}"/>
          </ac:picMkLst>
        </pc:picChg>
        <pc:picChg chg="del">
          <ac:chgData name="Cameron Smith" userId="74f47db9b30915f3" providerId="LiveId" clId="{AA4F66B8-328B-4DDB-8108-81EC729C9018}" dt="2022-11-19T11:37:49.815" v="3884" actId="478"/>
          <ac:picMkLst>
            <pc:docMk/>
            <pc:sldMk cId="2470909047" sldId="289"/>
            <ac:picMk id="24" creationId="{563883B2-6907-9E3A-1870-8F2E0DECC8C2}"/>
          </ac:picMkLst>
        </pc:picChg>
        <pc:picChg chg="add mod">
          <ac:chgData name="Cameron Smith" userId="74f47db9b30915f3" providerId="LiveId" clId="{AA4F66B8-328B-4DDB-8108-81EC729C9018}" dt="2022-11-19T12:37:25.195" v="5650" actId="207"/>
          <ac:picMkLst>
            <pc:docMk/>
            <pc:sldMk cId="2470909047" sldId="289"/>
            <ac:picMk id="32" creationId="{BA58708D-F07F-9B3C-EEA7-8271FB1265BA}"/>
          </ac:picMkLst>
        </pc:picChg>
        <pc:picChg chg="del">
          <ac:chgData name="Cameron Smith" userId="74f47db9b30915f3" providerId="LiveId" clId="{AA4F66B8-328B-4DDB-8108-81EC729C9018}" dt="2022-11-19T11:37:49.815" v="3884" actId="478"/>
          <ac:picMkLst>
            <pc:docMk/>
            <pc:sldMk cId="2470909047" sldId="289"/>
            <ac:picMk id="1026" creationId="{9E3115B2-2DB7-EABF-D6A5-BC6DBAC3D67F}"/>
          </ac:picMkLst>
        </pc:picChg>
      </pc:sldChg>
      <pc:sldChg chg="addSp delSp modSp new del mod">
        <pc:chgData name="Cameron Smith" userId="74f47db9b30915f3" providerId="LiveId" clId="{AA4F66B8-328B-4DDB-8108-81EC729C9018}" dt="2022-11-19T12:11:27.680" v="4738" actId="47"/>
        <pc:sldMkLst>
          <pc:docMk/>
          <pc:sldMk cId="122874569" sldId="290"/>
        </pc:sldMkLst>
        <pc:spChg chg="del">
          <ac:chgData name="Cameron Smith" userId="74f47db9b30915f3" providerId="LiveId" clId="{AA4F66B8-328B-4DDB-8108-81EC729C9018}" dt="2022-11-19T11:44:21.922" v="3906" actId="478"/>
          <ac:spMkLst>
            <pc:docMk/>
            <pc:sldMk cId="122874569" sldId="290"/>
            <ac:spMk id="3" creationId="{635FD6CF-4F49-A48D-5B2F-E6E79A2DE5A2}"/>
          </ac:spMkLst>
        </pc:spChg>
        <pc:spChg chg="add del mod">
          <ac:chgData name="Cameron Smith" userId="74f47db9b30915f3" providerId="LiveId" clId="{AA4F66B8-328B-4DDB-8108-81EC729C9018}" dt="2022-11-19T11:45:39.483" v="3918"/>
          <ac:spMkLst>
            <pc:docMk/>
            <pc:sldMk cId="122874569" sldId="290"/>
            <ac:spMk id="4" creationId="{445BCB23-E69C-ACBE-F154-EF95AB95A6C1}"/>
          </ac:spMkLst>
        </pc:spChg>
        <pc:spChg chg="add del mod">
          <ac:chgData name="Cameron Smith" userId="74f47db9b30915f3" providerId="LiveId" clId="{AA4F66B8-328B-4DDB-8108-81EC729C9018}" dt="2022-11-19T11:45:51.019" v="3921"/>
          <ac:spMkLst>
            <pc:docMk/>
            <pc:sldMk cId="122874569" sldId="290"/>
            <ac:spMk id="5" creationId="{3D37A949-E55A-98F7-AE2C-B5F164A64708}"/>
          </ac:spMkLst>
        </pc:spChg>
        <pc:spChg chg="add del mod">
          <ac:chgData name="Cameron Smith" userId="74f47db9b30915f3" providerId="LiveId" clId="{AA4F66B8-328B-4DDB-8108-81EC729C9018}" dt="2022-11-19T11:45:39.483" v="3918"/>
          <ac:spMkLst>
            <pc:docMk/>
            <pc:sldMk cId="122874569" sldId="290"/>
            <ac:spMk id="6" creationId="{F75BDDCA-D8BA-7DB0-06B8-BCBA7AC3F84C}"/>
          </ac:spMkLst>
        </pc:spChg>
        <pc:spChg chg="add del mod">
          <ac:chgData name="Cameron Smith" userId="74f47db9b30915f3" providerId="LiveId" clId="{AA4F66B8-328B-4DDB-8108-81EC729C9018}" dt="2022-11-19T11:45:51.019" v="3921"/>
          <ac:spMkLst>
            <pc:docMk/>
            <pc:sldMk cId="122874569" sldId="290"/>
            <ac:spMk id="7" creationId="{282A9096-3EAD-132B-EC37-F19E259D4EFC}"/>
          </ac:spMkLst>
        </pc:spChg>
        <pc:spChg chg="mod">
          <ac:chgData name="Cameron Smith" userId="74f47db9b30915f3" providerId="LiveId" clId="{AA4F66B8-328B-4DDB-8108-81EC729C9018}" dt="2022-11-19T11:45:44.877" v="3920"/>
          <ac:spMkLst>
            <pc:docMk/>
            <pc:sldMk cId="122874569" sldId="290"/>
            <ac:spMk id="8" creationId="{A5434835-EBA0-0B8F-001C-4F7839303590}"/>
          </ac:spMkLst>
        </pc:spChg>
        <pc:spChg chg="mod">
          <ac:chgData name="Cameron Smith" userId="74f47db9b30915f3" providerId="LiveId" clId="{AA4F66B8-328B-4DDB-8108-81EC729C9018}" dt="2022-11-19T11:45:51.019" v="3921"/>
          <ac:spMkLst>
            <pc:docMk/>
            <pc:sldMk cId="122874569" sldId="290"/>
            <ac:spMk id="9" creationId="{041DD2D6-FBAD-B007-5912-04219F5A07AE}"/>
          </ac:spMkLst>
        </pc:spChg>
      </pc:sldChg>
      <pc:sldChg chg="add del">
        <pc:chgData name="Cameron Smith" userId="74f47db9b30915f3" providerId="LiveId" clId="{AA4F66B8-328B-4DDB-8108-81EC729C9018}" dt="2022-11-22T08:29:43.117" v="7231" actId="47"/>
        <pc:sldMkLst>
          <pc:docMk/>
          <pc:sldMk cId="2905461434" sldId="291"/>
        </pc:sldMkLst>
      </pc:sldChg>
      <pc:sldChg chg="modSp add del mod modTransition">
        <pc:chgData name="Cameron Smith" userId="74f47db9b30915f3" providerId="LiveId" clId="{AA4F66B8-328B-4DDB-8108-81EC729C9018}" dt="2022-11-19T11:50:40.803" v="4232" actId="47"/>
        <pc:sldMkLst>
          <pc:docMk/>
          <pc:sldMk cId="502224067" sldId="292"/>
        </pc:sldMkLst>
        <pc:spChg chg="mod">
          <ac:chgData name="Cameron Smith" userId="74f47db9b30915f3" providerId="LiveId" clId="{AA4F66B8-328B-4DDB-8108-81EC729C9018}" dt="2022-11-19T11:48:52.334" v="4230" actId="1037"/>
          <ac:spMkLst>
            <pc:docMk/>
            <pc:sldMk cId="502224067" sldId="292"/>
            <ac:spMk id="12" creationId="{0657A765-C425-30BD-9006-1792348C1398}"/>
          </ac:spMkLst>
        </pc:spChg>
        <pc:spChg chg="mod">
          <ac:chgData name="Cameron Smith" userId="74f47db9b30915f3" providerId="LiveId" clId="{AA4F66B8-328B-4DDB-8108-81EC729C9018}" dt="2022-11-19T11:48:52.334" v="4230" actId="1037"/>
          <ac:spMkLst>
            <pc:docMk/>
            <pc:sldMk cId="502224067" sldId="292"/>
            <ac:spMk id="13" creationId="{E6946D64-FE46-D304-ED98-44C5A66A0B5D}"/>
          </ac:spMkLst>
        </pc:spChg>
      </pc:sldChg>
      <pc:sldChg chg="new del">
        <pc:chgData name="Cameron Smith" userId="74f47db9b30915f3" providerId="LiveId" clId="{AA4F66B8-328B-4DDB-8108-81EC729C9018}" dt="2022-11-19T11:56:52.001" v="4234" actId="47"/>
        <pc:sldMkLst>
          <pc:docMk/>
          <pc:sldMk cId="2463310485" sldId="292"/>
        </pc:sldMkLst>
      </pc:sldChg>
      <pc:sldChg chg="modSp add mod modTransition">
        <pc:chgData name="Cameron Smith" userId="74f47db9b30915f3" providerId="LiveId" clId="{AA4F66B8-328B-4DDB-8108-81EC729C9018}" dt="2022-11-22T18:10:00.756" v="7818" actId="20577"/>
        <pc:sldMkLst>
          <pc:docMk/>
          <pc:sldMk cId="4248729268" sldId="292"/>
        </pc:sldMkLst>
        <pc:spChg chg="mod">
          <ac:chgData name="Cameron Smith" userId="74f47db9b30915f3" providerId="LiveId" clId="{AA4F66B8-328B-4DDB-8108-81EC729C9018}" dt="2022-11-22T18:10:00.756" v="7818" actId="20577"/>
          <ac:spMkLst>
            <pc:docMk/>
            <pc:sldMk cId="4248729268" sldId="292"/>
            <ac:spMk id="2" creationId="{4803D7BD-92BB-2A6A-F9D2-8C4FC32FBAB6}"/>
          </ac:spMkLst>
        </pc:spChg>
        <pc:spChg chg="mod">
          <ac:chgData name="Cameron Smith" userId="74f47db9b30915f3" providerId="LiveId" clId="{AA4F66B8-328B-4DDB-8108-81EC729C9018}" dt="2022-11-22T08:44:36.685" v="7259" actId="408"/>
          <ac:spMkLst>
            <pc:docMk/>
            <pc:sldMk cId="4248729268" sldId="292"/>
            <ac:spMk id="22" creationId="{449241E3-0080-1C21-9399-BDC4B89F41E0}"/>
          </ac:spMkLst>
        </pc:spChg>
        <pc:spChg chg="mod">
          <ac:chgData name="Cameron Smith" userId="74f47db9b30915f3" providerId="LiveId" clId="{AA4F66B8-328B-4DDB-8108-81EC729C9018}" dt="2022-11-22T08:44:36.685" v="7259" actId="408"/>
          <ac:spMkLst>
            <pc:docMk/>
            <pc:sldMk cId="4248729268" sldId="292"/>
            <ac:spMk id="23" creationId="{5045F7A0-122D-56DE-70FC-3B6AFE7B5990}"/>
          </ac:spMkLst>
        </pc:spChg>
        <pc:spChg chg="mod">
          <ac:chgData name="Cameron Smith" userId="74f47db9b30915f3" providerId="LiveId" clId="{AA4F66B8-328B-4DDB-8108-81EC729C9018}" dt="2022-11-22T08:44:36.685" v="7259" actId="408"/>
          <ac:spMkLst>
            <pc:docMk/>
            <pc:sldMk cId="4248729268" sldId="292"/>
            <ac:spMk id="25" creationId="{996C80FE-D608-EDF0-81C5-8E91601F22DE}"/>
          </ac:spMkLst>
        </pc:spChg>
        <pc:spChg chg="mod">
          <ac:chgData name="Cameron Smith" userId="74f47db9b30915f3" providerId="LiveId" clId="{AA4F66B8-328B-4DDB-8108-81EC729C9018}" dt="2022-11-22T08:44:36.685" v="7259" actId="408"/>
          <ac:spMkLst>
            <pc:docMk/>
            <pc:sldMk cId="4248729268" sldId="292"/>
            <ac:spMk id="26" creationId="{1AA8D474-E767-793E-4EFE-C744BB1DF754}"/>
          </ac:spMkLst>
        </pc:spChg>
        <pc:spChg chg="mod">
          <ac:chgData name="Cameron Smith" userId="74f47db9b30915f3" providerId="LiveId" clId="{AA4F66B8-328B-4DDB-8108-81EC729C9018}" dt="2022-11-22T08:44:36.685" v="7259" actId="408"/>
          <ac:spMkLst>
            <pc:docMk/>
            <pc:sldMk cId="4248729268" sldId="292"/>
            <ac:spMk id="27" creationId="{DA507D49-379A-E0AC-B6DF-BD1AB04F2CFD}"/>
          </ac:spMkLst>
        </pc:spChg>
        <pc:picChg chg="mod">
          <ac:chgData name="Cameron Smith" userId="74f47db9b30915f3" providerId="LiveId" clId="{AA4F66B8-328B-4DDB-8108-81EC729C9018}" dt="2022-11-22T08:44:42.146" v="7268" actId="1038"/>
          <ac:picMkLst>
            <pc:docMk/>
            <pc:sldMk cId="4248729268" sldId="292"/>
            <ac:picMk id="10" creationId="{19D71527-6EB9-16BD-0D32-DB7021D4F646}"/>
          </ac:picMkLst>
        </pc:picChg>
        <pc:picChg chg="mod">
          <ac:chgData name="Cameron Smith" userId="74f47db9b30915f3" providerId="LiveId" clId="{AA4F66B8-328B-4DDB-8108-81EC729C9018}" dt="2022-11-22T08:44:42.146" v="7268" actId="1038"/>
          <ac:picMkLst>
            <pc:docMk/>
            <pc:sldMk cId="4248729268" sldId="292"/>
            <ac:picMk id="12" creationId="{72AA4253-E16B-F022-551A-E7570EF77160}"/>
          </ac:picMkLst>
        </pc:picChg>
        <pc:picChg chg="mod">
          <ac:chgData name="Cameron Smith" userId="74f47db9b30915f3" providerId="LiveId" clId="{AA4F66B8-328B-4DDB-8108-81EC729C9018}" dt="2022-11-22T08:44:48.594" v="7284" actId="1038"/>
          <ac:picMkLst>
            <pc:docMk/>
            <pc:sldMk cId="4248729268" sldId="292"/>
            <ac:picMk id="14" creationId="{8EAE8693-3582-696F-7B1C-ECBBEF2915B5}"/>
          </ac:picMkLst>
        </pc:picChg>
        <pc:picChg chg="mod">
          <ac:chgData name="Cameron Smith" userId="74f47db9b30915f3" providerId="LiveId" clId="{AA4F66B8-328B-4DDB-8108-81EC729C9018}" dt="2022-11-22T08:44:48.594" v="7284" actId="1038"/>
          <ac:picMkLst>
            <pc:docMk/>
            <pc:sldMk cId="4248729268" sldId="292"/>
            <ac:picMk id="16" creationId="{EC417139-C009-5F27-8A51-683EFF49CA7A}"/>
          </ac:picMkLst>
        </pc:picChg>
      </pc:sldChg>
      <pc:sldChg chg="addSp delSp modSp add mod modAnim">
        <pc:chgData name="Cameron Smith" userId="74f47db9b30915f3" providerId="LiveId" clId="{AA4F66B8-328B-4DDB-8108-81EC729C9018}" dt="2022-11-21T15:12:31.784" v="6852"/>
        <pc:sldMkLst>
          <pc:docMk/>
          <pc:sldMk cId="96069332" sldId="293"/>
        </pc:sldMkLst>
        <pc:spChg chg="add del mod">
          <ac:chgData name="Cameron Smith" userId="74f47db9b30915f3" providerId="LiveId" clId="{AA4F66B8-328B-4DDB-8108-81EC729C9018}" dt="2022-11-21T14:31:25.049" v="6475" actId="478"/>
          <ac:spMkLst>
            <pc:docMk/>
            <pc:sldMk cId="96069332" sldId="293"/>
            <ac:spMk id="2" creationId="{D0DE0B0D-A442-CBA4-DDBB-5CEA8D8061A4}"/>
          </ac:spMkLst>
        </pc:spChg>
        <pc:spChg chg="del mod">
          <ac:chgData name="Cameron Smith" userId="74f47db9b30915f3" providerId="LiveId" clId="{AA4F66B8-328B-4DDB-8108-81EC729C9018}" dt="2022-11-21T14:31:25.049" v="6475" actId="478"/>
          <ac:spMkLst>
            <pc:docMk/>
            <pc:sldMk cId="96069332" sldId="293"/>
            <ac:spMk id="13" creationId="{1A2A6E4E-463A-8030-95D4-5F904DA08EAF}"/>
          </ac:spMkLst>
        </pc:spChg>
        <pc:spChg chg="add mod">
          <ac:chgData name="Cameron Smith" userId="74f47db9b30915f3" providerId="LiveId" clId="{AA4F66B8-328B-4DDB-8108-81EC729C9018}" dt="2022-11-21T14:47:59.183" v="6675" actId="208"/>
          <ac:spMkLst>
            <pc:docMk/>
            <pc:sldMk cId="96069332" sldId="293"/>
            <ac:spMk id="17" creationId="{0B7CA23B-95FB-8968-04B8-342165ECD1DB}"/>
          </ac:spMkLst>
        </pc:spChg>
        <pc:spChg chg="add mod">
          <ac:chgData name="Cameron Smith" userId="74f47db9b30915f3" providerId="LiveId" clId="{AA4F66B8-328B-4DDB-8108-81EC729C9018}" dt="2022-11-21T14:47:53.263" v="6673" actId="208"/>
          <ac:spMkLst>
            <pc:docMk/>
            <pc:sldMk cId="96069332" sldId="293"/>
            <ac:spMk id="18" creationId="{4F34279A-C514-7FE0-C89C-551988C41764}"/>
          </ac:spMkLst>
        </pc:spChg>
        <pc:spChg chg="add mod">
          <ac:chgData name="Cameron Smith" userId="74f47db9b30915f3" providerId="LiveId" clId="{AA4F66B8-328B-4DDB-8108-81EC729C9018}" dt="2022-11-21T14:47:56.525" v="6674" actId="208"/>
          <ac:spMkLst>
            <pc:docMk/>
            <pc:sldMk cId="96069332" sldId="293"/>
            <ac:spMk id="19" creationId="{F8634D8D-2A2A-6052-90D7-8BAF5EB166EE}"/>
          </ac:spMkLst>
        </pc:spChg>
        <pc:spChg chg="mod topLvl">
          <ac:chgData name="Cameron Smith" userId="74f47db9b30915f3" providerId="LiveId" clId="{AA4F66B8-328B-4DDB-8108-81EC729C9018}" dt="2022-11-21T14:52:58.711" v="6700" actId="208"/>
          <ac:spMkLst>
            <pc:docMk/>
            <pc:sldMk cId="96069332" sldId="293"/>
            <ac:spMk id="22" creationId="{1EC9F8AB-BBEC-99BC-C588-D089956A2A66}"/>
          </ac:spMkLst>
        </pc:spChg>
        <pc:spChg chg="mod topLvl">
          <ac:chgData name="Cameron Smith" userId="74f47db9b30915f3" providerId="LiveId" clId="{AA4F66B8-328B-4DDB-8108-81EC729C9018}" dt="2022-11-21T14:53:04.062" v="6702" actId="208"/>
          <ac:spMkLst>
            <pc:docMk/>
            <pc:sldMk cId="96069332" sldId="293"/>
            <ac:spMk id="23" creationId="{54A511EE-7E82-C032-2641-1F80EEB28A4C}"/>
          </ac:spMkLst>
        </pc:spChg>
        <pc:spChg chg="mod topLvl">
          <ac:chgData name="Cameron Smith" userId="74f47db9b30915f3" providerId="LiveId" clId="{AA4F66B8-328B-4DDB-8108-81EC729C9018}" dt="2022-11-21T14:53:01.897" v="6701" actId="208"/>
          <ac:spMkLst>
            <pc:docMk/>
            <pc:sldMk cId="96069332" sldId="293"/>
            <ac:spMk id="24" creationId="{E1BDA569-EB5F-5FD8-F1A6-A54F684812B8}"/>
          </ac:spMkLst>
        </pc:spChg>
        <pc:spChg chg="add mod">
          <ac:chgData name="Cameron Smith" userId="74f47db9b30915f3" providerId="LiveId" clId="{AA4F66B8-328B-4DDB-8108-81EC729C9018}" dt="2022-11-21T14:59:57.164" v="6783" actId="120"/>
          <ac:spMkLst>
            <pc:docMk/>
            <pc:sldMk cId="96069332" sldId="293"/>
            <ac:spMk id="36" creationId="{6158928D-608F-9133-12A9-46B091C325E0}"/>
          </ac:spMkLst>
        </pc:spChg>
        <pc:spChg chg="add mod">
          <ac:chgData name="Cameron Smith" userId="74f47db9b30915f3" providerId="LiveId" clId="{AA4F66B8-328B-4DDB-8108-81EC729C9018}" dt="2022-11-21T15:00:05.026" v="6784" actId="571"/>
          <ac:spMkLst>
            <pc:docMk/>
            <pc:sldMk cId="96069332" sldId="293"/>
            <ac:spMk id="37" creationId="{FE9ED4DD-21B2-6EF2-E630-86777CD2CC46}"/>
          </ac:spMkLst>
        </pc:spChg>
        <pc:spChg chg="add mod">
          <ac:chgData name="Cameron Smith" userId="74f47db9b30915f3" providerId="LiveId" clId="{AA4F66B8-328B-4DDB-8108-81EC729C9018}" dt="2022-11-21T15:01:35.137" v="6841" actId="20577"/>
          <ac:spMkLst>
            <pc:docMk/>
            <pc:sldMk cId="96069332" sldId="293"/>
            <ac:spMk id="38" creationId="{A51892C7-D32D-A44D-18B6-AB69C76D3967}"/>
          </ac:spMkLst>
        </pc:spChg>
        <pc:spChg chg="add mod">
          <ac:chgData name="Cameron Smith" userId="74f47db9b30915f3" providerId="LiveId" clId="{AA4F66B8-328B-4DDB-8108-81EC729C9018}" dt="2022-11-21T15:01:46.003" v="6842" actId="571"/>
          <ac:spMkLst>
            <pc:docMk/>
            <pc:sldMk cId="96069332" sldId="293"/>
            <ac:spMk id="42" creationId="{EFDF2030-04ED-3C6F-2924-D649CA4C8C86}"/>
          </ac:spMkLst>
        </pc:spChg>
        <pc:grpChg chg="add mod">
          <ac:chgData name="Cameron Smith" userId="74f47db9b30915f3" providerId="LiveId" clId="{AA4F66B8-328B-4DDB-8108-81EC729C9018}" dt="2022-11-21T14:42:50.756" v="6616" actId="164"/>
          <ac:grpSpMkLst>
            <pc:docMk/>
            <pc:sldMk cId="96069332" sldId="293"/>
            <ac:grpSpMk id="20" creationId="{0B3EA5A8-F9A1-1BDD-1D32-A6D5B8037A55}"/>
          </ac:grpSpMkLst>
        </pc:grpChg>
        <pc:grpChg chg="add del mod">
          <ac:chgData name="Cameron Smith" userId="74f47db9b30915f3" providerId="LiveId" clId="{AA4F66B8-328B-4DDB-8108-81EC729C9018}" dt="2022-11-21T14:52:42.071" v="6697" actId="165"/>
          <ac:grpSpMkLst>
            <pc:docMk/>
            <pc:sldMk cId="96069332" sldId="293"/>
            <ac:grpSpMk id="21" creationId="{DA89289B-8A48-E7F2-CE92-369C0B6856D2}"/>
          </ac:grpSpMkLst>
        </pc:grpChg>
        <pc:grpChg chg="add mod">
          <ac:chgData name="Cameron Smith" userId="74f47db9b30915f3" providerId="LiveId" clId="{AA4F66B8-328B-4DDB-8108-81EC729C9018}" dt="2022-11-21T14:53:24.613" v="6703" actId="1076"/>
          <ac:grpSpMkLst>
            <pc:docMk/>
            <pc:sldMk cId="96069332" sldId="293"/>
            <ac:grpSpMk id="26" creationId="{1647BDE3-1CEF-3884-A4CC-E37D5D1E8000}"/>
          </ac:grpSpMkLst>
        </pc:grpChg>
        <pc:grpChg chg="add mod">
          <ac:chgData name="Cameron Smith" userId="74f47db9b30915f3" providerId="LiveId" clId="{AA4F66B8-328B-4DDB-8108-81EC729C9018}" dt="2022-11-21T14:52:53.941" v="6699" actId="1076"/>
          <ac:grpSpMkLst>
            <pc:docMk/>
            <pc:sldMk cId="96069332" sldId="293"/>
            <ac:grpSpMk id="32" creationId="{6F0CA7E6-20E2-60F3-D3DA-C4FB5B7FAA57}"/>
          </ac:grpSpMkLst>
        </pc:grpChg>
        <pc:picChg chg="add del mod">
          <ac:chgData name="Cameron Smith" userId="74f47db9b30915f3" providerId="LiveId" clId="{AA4F66B8-328B-4DDB-8108-81EC729C9018}" dt="2022-11-21T14:34:20.375" v="6481" actId="478"/>
          <ac:picMkLst>
            <pc:docMk/>
            <pc:sldMk cId="96069332" sldId="293"/>
            <ac:picMk id="6" creationId="{07FE174F-0637-5E5A-10AA-377EEE7D29A6}"/>
          </ac:picMkLst>
        </pc:picChg>
        <pc:picChg chg="del">
          <ac:chgData name="Cameron Smith" userId="74f47db9b30915f3" providerId="LiveId" clId="{AA4F66B8-328B-4DDB-8108-81EC729C9018}" dt="2022-11-21T14:31:25.049" v="6475" actId="478"/>
          <ac:picMkLst>
            <pc:docMk/>
            <pc:sldMk cId="96069332" sldId="293"/>
            <ac:picMk id="7" creationId="{525F6B3C-BB31-707F-3123-6DA47D4CE882}"/>
          </ac:picMkLst>
        </pc:picChg>
        <pc:picChg chg="add del mod">
          <ac:chgData name="Cameron Smith" userId="74f47db9b30915f3" providerId="LiveId" clId="{AA4F66B8-328B-4DDB-8108-81EC729C9018}" dt="2022-11-21T14:34:57.658" v="6487" actId="478"/>
          <ac:picMkLst>
            <pc:docMk/>
            <pc:sldMk cId="96069332" sldId="293"/>
            <ac:picMk id="9" creationId="{2169FBA7-BF3A-7B91-2F82-9C3C5AAE91CB}"/>
          </ac:picMkLst>
        </pc:picChg>
        <pc:picChg chg="del">
          <ac:chgData name="Cameron Smith" userId="74f47db9b30915f3" providerId="LiveId" clId="{AA4F66B8-328B-4DDB-8108-81EC729C9018}" dt="2022-11-21T14:31:25.049" v="6475" actId="478"/>
          <ac:picMkLst>
            <pc:docMk/>
            <pc:sldMk cId="96069332" sldId="293"/>
            <ac:picMk id="11" creationId="{16852536-FC4B-5AE4-F5A1-3178296A7519}"/>
          </ac:picMkLst>
        </pc:picChg>
        <pc:picChg chg="add del mod">
          <ac:chgData name="Cameron Smith" userId="74f47db9b30915f3" providerId="LiveId" clId="{AA4F66B8-328B-4DDB-8108-81EC729C9018}" dt="2022-11-21T14:35:52.198" v="6496" actId="478"/>
          <ac:picMkLst>
            <pc:docMk/>
            <pc:sldMk cId="96069332" sldId="293"/>
            <ac:picMk id="12" creationId="{80ED5007-02FE-EFC4-C55D-5ED7FCB568F8}"/>
          </ac:picMkLst>
        </pc:picChg>
        <pc:picChg chg="add mod">
          <ac:chgData name="Cameron Smith" userId="74f47db9b30915f3" providerId="LiveId" clId="{AA4F66B8-328B-4DDB-8108-81EC729C9018}" dt="2022-11-21T15:00:56.180" v="6833" actId="1076"/>
          <ac:picMkLst>
            <pc:docMk/>
            <pc:sldMk cId="96069332" sldId="293"/>
            <ac:picMk id="15" creationId="{BAEF82EB-B5BE-58F6-43E4-E3302F65043B}"/>
          </ac:picMkLst>
        </pc:picChg>
        <pc:picChg chg="add mod">
          <ac:chgData name="Cameron Smith" userId="74f47db9b30915f3" providerId="LiveId" clId="{AA4F66B8-328B-4DDB-8108-81EC729C9018}" dt="2022-11-21T15:11:13.584" v="6845" actId="34136"/>
          <ac:picMkLst>
            <pc:docMk/>
            <pc:sldMk cId="96069332" sldId="293"/>
            <ac:picMk id="16" creationId="{E7EA1400-8E5C-C670-5F13-73080E864302}"/>
          </ac:picMkLst>
        </pc:picChg>
        <pc:picChg chg="add mod modCrop">
          <ac:chgData name="Cameron Smith" userId="74f47db9b30915f3" providerId="LiveId" clId="{AA4F66B8-328B-4DDB-8108-81EC729C9018}" dt="2022-11-21T14:42:50.756" v="6616" actId="164"/>
          <ac:picMkLst>
            <pc:docMk/>
            <pc:sldMk cId="96069332" sldId="293"/>
            <ac:picMk id="25" creationId="{9B556592-865D-A6D1-805D-04544D072B62}"/>
          </ac:picMkLst>
        </pc:picChg>
        <pc:picChg chg="add mod">
          <ac:chgData name="Cameron Smith" userId="74f47db9b30915f3" providerId="LiveId" clId="{AA4F66B8-328B-4DDB-8108-81EC729C9018}" dt="2022-11-21T14:52:45.294" v="6698" actId="164"/>
          <ac:picMkLst>
            <pc:docMk/>
            <pc:sldMk cId="96069332" sldId="293"/>
            <ac:picMk id="27" creationId="{DBB9792E-B8C3-118F-C23E-E956C5F1F47C}"/>
          </ac:picMkLst>
        </pc:picChg>
        <pc:picChg chg="add del mod">
          <ac:chgData name="Cameron Smith" userId="74f47db9b30915f3" providerId="LiveId" clId="{AA4F66B8-328B-4DDB-8108-81EC729C9018}" dt="2022-11-21T14:48:20.953" v="6679" actId="478"/>
          <ac:picMkLst>
            <pc:docMk/>
            <pc:sldMk cId="96069332" sldId="293"/>
            <ac:picMk id="29" creationId="{8B29764E-D0E2-231D-E6CF-BEDE993383F2}"/>
          </ac:picMkLst>
        </pc:picChg>
        <pc:picChg chg="add del mod">
          <ac:chgData name="Cameron Smith" userId="74f47db9b30915f3" providerId="LiveId" clId="{AA4F66B8-328B-4DDB-8108-81EC729C9018}" dt="2022-11-21T14:52:29.352" v="6694" actId="478"/>
          <ac:picMkLst>
            <pc:docMk/>
            <pc:sldMk cId="96069332" sldId="293"/>
            <ac:picMk id="31" creationId="{32928D18-27DF-2941-2FEF-A79645CACADC}"/>
          </ac:picMkLst>
        </pc:picChg>
        <pc:picChg chg="add mod">
          <ac:chgData name="Cameron Smith" userId="74f47db9b30915f3" providerId="LiveId" clId="{AA4F66B8-328B-4DDB-8108-81EC729C9018}" dt="2022-11-21T14:58:42.650" v="6715" actId="1035"/>
          <ac:picMkLst>
            <pc:docMk/>
            <pc:sldMk cId="96069332" sldId="293"/>
            <ac:picMk id="34" creationId="{CD1575F7-8F28-7E1E-830A-BCD9299B5B68}"/>
          </ac:picMkLst>
        </pc:picChg>
        <pc:picChg chg="add mod">
          <ac:chgData name="Cameron Smith" userId="74f47db9b30915f3" providerId="LiveId" clId="{AA4F66B8-328B-4DDB-8108-81EC729C9018}" dt="2022-11-21T14:59:08.785" v="6735" actId="1038"/>
          <ac:picMkLst>
            <pc:docMk/>
            <pc:sldMk cId="96069332" sldId="293"/>
            <ac:picMk id="35" creationId="{C63CE9A7-F2B8-CB25-CC2F-76708F8ED418}"/>
          </ac:picMkLst>
        </pc:picChg>
        <pc:picChg chg="add del mod">
          <ac:chgData name="Cameron Smith" userId="74f47db9b30915f3" providerId="LiveId" clId="{AA4F66B8-328B-4DDB-8108-81EC729C9018}" dt="2022-11-21T14:49:03.723" v="6682" actId="478"/>
          <ac:picMkLst>
            <pc:docMk/>
            <pc:sldMk cId="96069332" sldId="293"/>
            <ac:picMk id="2050" creationId="{0CE7DA85-12D8-A88D-053A-7B9F6C35B3D2}"/>
          </ac:picMkLst>
        </pc:picChg>
        <pc:picChg chg="add del">
          <ac:chgData name="Cameron Smith" userId="74f47db9b30915f3" providerId="LiveId" clId="{AA4F66B8-328B-4DDB-8108-81EC729C9018}" dt="2022-11-21T14:49:50.866" v="6684" actId="478"/>
          <ac:picMkLst>
            <pc:docMk/>
            <pc:sldMk cId="96069332" sldId="293"/>
            <ac:picMk id="2052" creationId="{4D6C2108-652E-3727-3869-7AD3B4E5CD79}"/>
          </ac:picMkLst>
        </pc:picChg>
        <pc:cxnChg chg="add mod">
          <ac:chgData name="Cameron Smith" userId="74f47db9b30915f3" providerId="LiveId" clId="{AA4F66B8-328B-4DDB-8108-81EC729C9018}" dt="2022-11-21T15:01:28.161" v="6839" actId="1038"/>
          <ac:cxnSpMkLst>
            <pc:docMk/>
            <pc:sldMk cId="96069332" sldId="293"/>
            <ac:cxnSpMk id="40" creationId="{1829D185-54C2-353B-23DB-ECD132796B98}"/>
          </ac:cxnSpMkLst>
        </pc:cxnChg>
        <pc:cxnChg chg="add mod">
          <ac:chgData name="Cameron Smith" userId="74f47db9b30915f3" providerId="LiveId" clId="{AA4F66B8-328B-4DDB-8108-81EC729C9018}" dt="2022-11-21T15:01:21.706" v="6837" actId="571"/>
          <ac:cxnSpMkLst>
            <pc:docMk/>
            <pc:sldMk cId="96069332" sldId="293"/>
            <ac:cxnSpMk id="41" creationId="{11802D02-8025-4A92-2B4F-40B628543D69}"/>
          </ac:cxnSpMkLst>
        </pc:cxnChg>
      </pc:sldChg>
      <pc:sldChg chg="addSp delSp modSp add mod modTransition delAnim">
        <pc:chgData name="Cameron Smith" userId="74f47db9b30915f3" providerId="LiveId" clId="{AA4F66B8-328B-4DDB-8108-81EC729C9018}" dt="2022-11-22T08:51:36.550" v="7310" actId="478"/>
        <pc:sldMkLst>
          <pc:docMk/>
          <pc:sldMk cId="2342527207" sldId="294"/>
        </pc:sldMkLst>
        <pc:spChg chg="del">
          <ac:chgData name="Cameron Smith" userId="74f47db9b30915f3" providerId="LiveId" clId="{AA4F66B8-328B-4DDB-8108-81EC729C9018}" dt="2022-11-19T12:13:52.577" v="4897" actId="478"/>
          <ac:spMkLst>
            <pc:docMk/>
            <pc:sldMk cId="2342527207" sldId="294"/>
            <ac:spMk id="2" creationId="{4803D7BD-92BB-2A6A-F9D2-8C4FC32FBAB6}"/>
          </ac:spMkLst>
        </pc:spChg>
        <pc:spChg chg="mod">
          <ac:chgData name="Cameron Smith" userId="74f47db9b30915f3" providerId="LiveId" clId="{AA4F66B8-328B-4DDB-8108-81EC729C9018}" dt="2022-11-19T12:14:02.562" v="4932" actId="20577"/>
          <ac:spMkLst>
            <pc:docMk/>
            <pc:sldMk cId="2342527207" sldId="294"/>
            <ac:spMk id="5" creationId="{08A76A15-7EBA-B4F0-E758-58942531E65B}"/>
          </ac:spMkLst>
        </pc:spChg>
        <pc:spChg chg="add mod">
          <ac:chgData name="Cameron Smith" userId="74f47db9b30915f3" providerId="LiveId" clId="{AA4F66B8-328B-4DDB-8108-81EC729C9018}" dt="2022-11-19T12:18:10.510" v="5097" actId="164"/>
          <ac:spMkLst>
            <pc:docMk/>
            <pc:sldMk cId="2342527207" sldId="294"/>
            <ac:spMk id="7" creationId="{1A438DE6-F820-7D83-8CD5-534CC672D372}"/>
          </ac:spMkLst>
        </pc:spChg>
        <pc:spChg chg="add mod">
          <ac:chgData name="Cameron Smith" userId="74f47db9b30915f3" providerId="LiveId" clId="{AA4F66B8-328B-4DDB-8108-81EC729C9018}" dt="2022-11-19T12:18:10.510" v="5097" actId="164"/>
          <ac:spMkLst>
            <pc:docMk/>
            <pc:sldMk cId="2342527207" sldId="294"/>
            <ac:spMk id="9" creationId="{7FBCBFF5-3135-B15A-38AC-B2944A3B0B9C}"/>
          </ac:spMkLst>
        </pc:spChg>
        <pc:spChg chg="add mod">
          <ac:chgData name="Cameron Smith" userId="74f47db9b30915f3" providerId="LiveId" clId="{AA4F66B8-328B-4DDB-8108-81EC729C9018}" dt="2022-11-19T12:18:10.510" v="5097" actId="164"/>
          <ac:spMkLst>
            <pc:docMk/>
            <pc:sldMk cId="2342527207" sldId="294"/>
            <ac:spMk id="11" creationId="{482B5A39-98B9-C3F6-BD10-701B56C3B816}"/>
          </ac:spMkLst>
        </pc:spChg>
        <pc:spChg chg="add mod">
          <ac:chgData name="Cameron Smith" userId="74f47db9b30915f3" providerId="LiveId" clId="{AA4F66B8-328B-4DDB-8108-81EC729C9018}" dt="2022-11-19T12:18:10.510" v="5097" actId="164"/>
          <ac:spMkLst>
            <pc:docMk/>
            <pc:sldMk cId="2342527207" sldId="294"/>
            <ac:spMk id="13" creationId="{624B751A-6552-E952-EC98-0CD09D3A794B}"/>
          </ac:spMkLst>
        </pc:spChg>
        <pc:spChg chg="add mod">
          <ac:chgData name="Cameron Smith" userId="74f47db9b30915f3" providerId="LiveId" clId="{AA4F66B8-328B-4DDB-8108-81EC729C9018}" dt="2022-11-19T12:18:10.510" v="5097" actId="164"/>
          <ac:spMkLst>
            <pc:docMk/>
            <pc:sldMk cId="2342527207" sldId="294"/>
            <ac:spMk id="15" creationId="{6BA541AE-920D-B2B9-AB17-3C5E35899B88}"/>
          </ac:spMkLst>
        </pc:spChg>
        <pc:spChg chg="del">
          <ac:chgData name="Cameron Smith" userId="74f47db9b30915f3" providerId="LiveId" clId="{AA4F66B8-328B-4DDB-8108-81EC729C9018}" dt="2022-11-19T12:13:52.577" v="4897" actId="478"/>
          <ac:spMkLst>
            <pc:docMk/>
            <pc:sldMk cId="2342527207" sldId="294"/>
            <ac:spMk id="21" creationId="{D57EBDD9-A565-6B99-4156-FAF75B517587}"/>
          </ac:spMkLst>
        </pc:spChg>
        <pc:spChg chg="del">
          <ac:chgData name="Cameron Smith" userId="74f47db9b30915f3" providerId="LiveId" clId="{AA4F66B8-328B-4DDB-8108-81EC729C9018}" dt="2022-11-19T12:13:52.577" v="4897" actId="478"/>
          <ac:spMkLst>
            <pc:docMk/>
            <pc:sldMk cId="2342527207" sldId="294"/>
            <ac:spMk id="22" creationId="{449241E3-0080-1C21-9399-BDC4B89F41E0}"/>
          </ac:spMkLst>
        </pc:spChg>
        <pc:spChg chg="del">
          <ac:chgData name="Cameron Smith" userId="74f47db9b30915f3" providerId="LiveId" clId="{AA4F66B8-328B-4DDB-8108-81EC729C9018}" dt="2022-11-19T12:13:52.577" v="4897" actId="478"/>
          <ac:spMkLst>
            <pc:docMk/>
            <pc:sldMk cId="2342527207" sldId="294"/>
            <ac:spMk id="23" creationId="{5045F7A0-122D-56DE-70FC-3B6AFE7B5990}"/>
          </ac:spMkLst>
        </pc:spChg>
        <pc:spChg chg="del">
          <ac:chgData name="Cameron Smith" userId="74f47db9b30915f3" providerId="LiveId" clId="{AA4F66B8-328B-4DDB-8108-81EC729C9018}" dt="2022-11-19T12:13:52.577" v="4897" actId="478"/>
          <ac:spMkLst>
            <pc:docMk/>
            <pc:sldMk cId="2342527207" sldId="294"/>
            <ac:spMk id="24" creationId="{9FE6CB2F-8394-585A-248B-DCA80443F561}"/>
          </ac:spMkLst>
        </pc:spChg>
        <pc:spChg chg="del">
          <ac:chgData name="Cameron Smith" userId="74f47db9b30915f3" providerId="LiveId" clId="{AA4F66B8-328B-4DDB-8108-81EC729C9018}" dt="2022-11-19T12:13:52.577" v="4897" actId="478"/>
          <ac:spMkLst>
            <pc:docMk/>
            <pc:sldMk cId="2342527207" sldId="294"/>
            <ac:spMk id="25" creationId="{996C80FE-D608-EDF0-81C5-8E91601F22DE}"/>
          </ac:spMkLst>
        </pc:spChg>
        <pc:spChg chg="del">
          <ac:chgData name="Cameron Smith" userId="74f47db9b30915f3" providerId="LiveId" clId="{AA4F66B8-328B-4DDB-8108-81EC729C9018}" dt="2022-11-19T12:13:52.577" v="4897" actId="478"/>
          <ac:spMkLst>
            <pc:docMk/>
            <pc:sldMk cId="2342527207" sldId="294"/>
            <ac:spMk id="26" creationId="{1AA8D474-E767-793E-4EFE-C744BB1DF754}"/>
          </ac:spMkLst>
        </pc:spChg>
        <pc:spChg chg="del">
          <ac:chgData name="Cameron Smith" userId="74f47db9b30915f3" providerId="LiveId" clId="{AA4F66B8-328B-4DDB-8108-81EC729C9018}" dt="2022-11-19T12:13:52.577" v="4897" actId="478"/>
          <ac:spMkLst>
            <pc:docMk/>
            <pc:sldMk cId="2342527207" sldId="294"/>
            <ac:spMk id="27" creationId="{DA507D49-379A-E0AC-B6DF-BD1AB04F2CFD}"/>
          </ac:spMkLst>
        </pc:spChg>
        <pc:grpChg chg="add mod">
          <ac:chgData name="Cameron Smith" userId="74f47db9b30915f3" providerId="LiveId" clId="{AA4F66B8-328B-4DDB-8108-81EC729C9018}" dt="2022-11-19T12:18:14.915" v="5098" actId="1076"/>
          <ac:grpSpMkLst>
            <pc:docMk/>
            <pc:sldMk cId="2342527207" sldId="294"/>
            <ac:grpSpMk id="17" creationId="{FDE10192-A996-DF4C-455A-1EC180E74B9F}"/>
          </ac:grpSpMkLst>
        </pc:grpChg>
        <pc:picChg chg="add del mod">
          <ac:chgData name="Cameron Smith" userId="74f47db9b30915f3" providerId="LiveId" clId="{AA4F66B8-328B-4DDB-8108-81EC729C9018}" dt="2022-11-22T08:51:36.550" v="7310" actId="478"/>
          <ac:picMkLst>
            <pc:docMk/>
            <pc:sldMk cId="2342527207" sldId="294"/>
            <ac:picMk id="3" creationId="{E2098820-8DD7-FE30-AEF2-E407AE9164E7}"/>
          </ac:picMkLst>
        </pc:picChg>
        <pc:picChg chg="del">
          <ac:chgData name="Cameron Smith" userId="74f47db9b30915f3" providerId="LiveId" clId="{AA4F66B8-328B-4DDB-8108-81EC729C9018}" dt="2022-11-19T12:13:52.577" v="4897" actId="478"/>
          <ac:picMkLst>
            <pc:docMk/>
            <pc:sldMk cId="2342527207" sldId="294"/>
            <ac:picMk id="6" creationId="{78D159FC-F8FC-F535-E2D7-AAA007A2E262}"/>
          </ac:picMkLst>
        </pc:picChg>
        <pc:picChg chg="del">
          <ac:chgData name="Cameron Smith" userId="74f47db9b30915f3" providerId="LiveId" clId="{AA4F66B8-328B-4DDB-8108-81EC729C9018}" dt="2022-11-19T12:13:52.577" v="4897" actId="478"/>
          <ac:picMkLst>
            <pc:docMk/>
            <pc:sldMk cId="2342527207" sldId="294"/>
            <ac:picMk id="8" creationId="{1ED84F22-8BF5-E12C-26DA-0F7A9794BBA4}"/>
          </ac:picMkLst>
        </pc:picChg>
        <pc:picChg chg="del">
          <ac:chgData name="Cameron Smith" userId="74f47db9b30915f3" providerId="LiveId" clId="{AA4F66B8-328B-4DDB-8108-81EC729C9018}" dt="2022-11-19T12:13:52.577" v="4897" actId="478"/>
          <ac:picMkLst>
            <pc:docMk/>
            <pc:sldMk cId="2342527207" sldId="294"/>
            <ac:picMk id="10" creationId="{19D71527-6EB9-16BD-0D32-DB7021D4F646}"/>
          </ac:picMkLst>
        </pc:picChg>
        <pc:picChg chg="del">
          <ac:chgData name="Cameron Smith" userId="74f47db9b30915f3" providerId="LiveId" clId="{AA4F66B8-328B-4DDB-8108-81EC729C9018}" dt="2022-11-19T12:13:52.577" v="4897" actId="478"/>
          <ac:picMkLst>
            <pc:docMk/>
            <pc:sldMk cId="2342527207" sldId="294"/>
            <ac:picMk id="12" creationId="{72AA4253-E16B-F022-551A-E7570EF77160}"/>
          </ac:picMkLst>
        </pc:picChg>
        <pc:picChg chg="del">
          <ac:chgData name="Cameron Smith" userId="74f47db9b30915f3" providerId="LiveId" clId="{AA4F66B8-328B-4DDB-8108-81EC729C9018}" dt="2022-11-19T12:13:52.577" v="4897" actId="478"/>
          <ac:picMkLst>
            <pc:docMk/>
            <pc:sldMk cId="2342527207" sldId="294"/>
            <ac:picMk id="14" creationId="{8EAE8693-3582-696F-7B1C-ECBBEF2915B5}"/>
          </ac:picMkLst>
        </pc:picChg>
        <pc:picChg chg="del">
          <ac:chgData name="Cameron Smith" userId="74f47db9b30915f3" providerId="LiveId" clId="{AA4F66B8-328B-4DDB-8108-81EC729C9018}" dt="2022-11-19T12:13:52.577" v="4897" actId="478"/>
          <ac:picMkLst>
            <pc:docMk/>
            <pc:sldMk cId="2342527207" sldId="294"/>
            <ac:picMk id="16" creationId="{EC417139-C009-5F27-8A51-683EFF49CA7A}"/>
          </ac:picMkLst>
        </pc:picChg>
        <pc:picChg chg="del">
          <ac:chgData name="Cameron Smith" userId="74f47db9b30915f3" providerId="LiveId" clId="{AA4F66B8-328B-4DDB-8108-81EC729C9018}" dt="2022-11-19T12:13:52.577" v="4897" actId="478"/>
          <ac:picMkLst>
            <pc:docMk/>
            <pc:sldMk cId="2342527207" sldId="294"/>
            <ac:picMk id="18" creationId="{67081A2D-0621-02D2-97E3-3F8E4A92CC54}"/>
          </ac:picMkLst>
        </pc:picChg>
        <pc:picChg chg="del">
          <ac:chgData name="Cameron Smith" userId="74f47db9b30915f3" providerId="LiveId" clId="{AA4F66B8-328B-4DDB-8108-81EC729C9018}" dt="2022-11-19T12:13:52.577" v="4897" actId="478"/>
          <ac:picMkLst>
            <pc:docMk/>
            <pc:sldMk cId="2342527207" sldId="294"/>
            <ac:picMk id="20" creationId="{8ACB933E-EFF3-6093-224A-BA43E190D299}"/>
          </ac:picMkLst>
        </pc:picChg>
      </pc:sldChg>
      <pc:sldChg chg="new del">
        <pc:chgData name="Cameron Smith" userId="74f47db9b30915f3" providerId="LiveId" clId="{AA4F66B8-328B-4DDB-8108-81EC729C9018}" dt="2022-11-19T12:13:47.927" v="4895" actId="47"/>
        <pc:sldMkLst>
          <pc:docMk/>
          <pc:sldMk cId="2550397825" sldId="294"/>
        </pc:sldMkLst>
      </pc:sldChg>
      <pc:sldChg chg="addSp delSp modSp add del mod modTransition delAnim modAnim">
        <pc:chgData name="Cameron Smith" userId="74f47db9b30915f3" providerId="LiveId" clId="{AA4F66B8-328B-4DDB-8108-81EC729C9018}" dt="2022-11-22T08:47:46.546" v="7285" actId="47"/>
        <pc:sldMkLst>
          <pc:docMk/>
          <pc:sldMk cId="2858840331" sldId="295"/>
        </pc:sldMkLst>
        <pc:spChg chg="add mod">
          <ac:chgData name="Cameron Smith" userId="74f47db9b30915f3" providerId="LiveId" clId="{AA4F66B8-328B-4DDB-8108-81EC729C9018}" dt="2022-11-21T15:18:01.558" v="6856" actId="20577"/>
          <ac:spMkLst>
            <pc:docMk/>
            <pc:sldMk cId="2858840331" sldId="295"/>
            <ac:spMk id="3" creationId="{3933D742-9B3A-5CAF-5A88-518612F06734}"/>
          </ac:spMkLst>
        </pc:spChg>
        <pc:spChg chg="mod">
          <ac:chgData name="Cameron Smith" userId="74f47db9b30915f3" providerId="LiveId" clId="{AA4F66B8-328B-4DDB-8108-81EC729C9018}" dt="2022-11-19T12:18:47.010" v="5115" actId="20577"/>
          <ac:spMkLst>
            <pc:docMk/>
            <pc:sldMk cId="2858840331" sldId="295"/>
            <ac:spMk id="5" creationId="{08A76A15-7EBA-B4F0-E758-58942531E65B}"/>
          </ac:spMkLst>
        </pc:spChg>
        <pc:spChg chg="add mod">
          <ac:chgData name="Cameron Smith" userId="74f47db9b30915f3" providerId="LiveId" clId="{AA4F66B8-328B-4DDB-8108-81EC729C9018}" dt="2022-11-19T12:22:22.061" v="5236" actId="571"/>
          <ac:spMkLst>
            <pc:docMk/>
            <pc:sldMk cId="2858840331" sldId="295"/>
            <ac:spMk id="8" creationId="{80755BD3-542A-8465-14CA-BDF8EDC8BC25}"/>
          </ac:spMkLst>
        </pc:spChg>
        <pc:spChg chg="add mod">
          <ac:chgData name="Cameron Smith" userId="74f47db9b30915f3" providerId="LiveId" clId="{AA4F66B8-328B-4DDB-8108-81EC729C9018}" dt="2022-11-21T15:27:43.485" v="6979" actId="20577"/>
          <ac:spMkLst>
            <pc:docMk/>
            <pc:sldMk cId="2858840331" sldId="295"/>
            <ac:spMk id="10" creationId="{212C4D80-A9F4-EB47-84D6-EDAB75B3B372}"/>
          </ac:spMkLst>
        </pc:spChg>
        <pc:spChg chg="add mod ord">
          <ac:chgData name="Cameron Smith" userId="74f47db9b30915f3" providerId="LiveId" clId="{AA4F66B8-328B-4DDB-8108-81EC729C9018}" dt="2022-11-19T12:22:22.061" v="5236" actId="571"/>
          <ac:spMkLst>
            <pc:docMk/>
            <pc:sldMk cId="2858840331" sldId="295"/>
            <ac:spMk id="12" creationId="{283A90DD-55FF-3D7A-1636-4CF135CEB6AD}"/>
          </ac:spMkLst>
        </pc:spChg>
        <pc:spChg chg="add mod">
          <ac:chgData name="Cameron Smith" userId="74f47db9b30915f3" providerId="LiveId" clId="{AA4F66B8-328B-4DDB-8108-81EC729C9018}" dt="2022-11-19T12:22:22.061" v="5236" actId="571"/>
          <ac:spMkLst>
            <pc:docMk/>
            <pc:sldMk cId="2858840331" sldId="295"/>
            <ac:spMk id="14" creationId="{D25F0570-442C-CDF7-230C-AF8D6B95F738}"/>
          </ac:spMkLst>
        </pc:spChg>
        <pc:spChg chg="add mod">
          <ac:chgData name="Cameron Smith" userId="74f47db9b30915f3" providerId="LiveId" clId="{AA4F66B8-328B-4DDB-8108-81EC729C9018}" dt="2022-11-19T12:21:40.549" v="5226" actId="571"/>
          <ac:spMkLst>
            <pc:docMk/>
            <pc:sldMk cId="2858840331" sldId="295"/>
            <ac:spMk id="19" creationId="{D37B4064-7645-41A3-44B5-643966D60079}"/>
          </ac:spMkLst>
        </pc:spChg>
        <pc:spChg chg="add mod">
          <ac:chgData name="Cameron Smith" userId="74f47db9b30915f3" providerId="LiveId" clId="{AA4F66B8-328B-4DDB-8108-81EC729C9018}" dt="2022-11-19T12:25:58.560" v="5364" actId="14100"/>
          <ac:spMkLst>
            <pc:docMk/>
            <pc:sldMk cId="2858840331" sldId="295"/>
            <ac:spMk id="20" creationId="{44067A71-A93A-1721-35FF-46FEBE57E151}"/>
          </ac:spMkLst>
        </pc:spChg>
        <pc:spChg chg="add mod">
          <ac:chgData name="Cameron Smith" userId="74f47db9b30915f3" providerId="LiveId" clId="{AA4F66B8-328B-4DDB-8108-81EC729C9018}" dt="2022-11-19T12:22:22.061" v="5236" actId="571"/>
          <ac:spMkLst>
            <pc:docMk/>
            <pc:sldMk cId="2858840331" sldId="295"/>
            <ac:spMk id="21" creationId="{306BFF4E-8D69-3804-7F28-8E02513DA89E}"/>
          </ac:spMkLst>
        </pc:spChg>
        <pc:spChg chg="add mod">
          <ac:chgData name="Cameron Smith" userId="74f47db9b30915f3" providerId="LiveId" clId="{AA4F66B8-328B-4DDB-8108-81EC729C9018}" dt="2022-11-19T12:24:36.144" v="5309" actId="1076"/>
          <ac:spMkLst>
            <pc:docMk/>
            <pc:sldMk cId="2858840331" sldId="295"/>
            <ac:spMk id="22" creationId="{7F626CBB-0182-57E7-C4B9-EF6CB69FFD5C}"/>
          </ac:spMkLst>
        </pc:spChg>
        <pc:spChg chg="add mod">
          <ac:chgData name="Cameron Smith" userId="74f47db9b30915f3" providerId="LiveId" clId="{AA4F66B8-328B-4DDB-8108-81EC729C9018}" dt="2022-11-19T12:25:29.133" v="5358" actId="1076"/>
          <ac:spMkLst>
            <pc:docMk/>
            <pc:sldMk cId="2858840331" sldId="295"/>
            <ac:spMk id="23" creationId="{9296ABEB-DB7C-CDE7-D5C1-453881C63C04}"/>
          </ac:spMkLst>
        </pc:spChg>
        <pc:spChg chg="add mod">
          <ac:chgData name="Cameron Smith" userId="74f47db9b30915f3" providerId="LiveId" clId="{AA4F66B8-328B-4DDB-8108-81EC729C9018}" dt="2022-11-19T12:26:03.736" v="5366" actId="20577"/>
          <ac:spMkLst>
            <pc:docMk/>
            <pc:sldMk cId="2858840331" sldId="295"/>
            <ac:spMk id="25" creationId="{D8133069-B9CC-15F4-6045-159E812061CA}"/>
          </ac:spMkLst>
        </pc:spChg>
        <pc:spChg chg="add mod">
          <ac:chgData name="Cameron Smith" userId="74f47db9b30915f3" providerId="LiveId" clId="{AA4F66B8-328B-4DDB-8108-81EC729C9018}" dt="2022-11-19T12:25:44.052" v="5361" actId="1076"/>
          <ac:spMkLst>
            <pc:docMk/>
            <pc:sldMk cId="2858840331" sldId="295"/>
            <ac:spMk id="33" creationId="{3402B9FB-4C1E-C703-7188-2018F2221503}"/>
          </ac:spMkLst>
        </pc:spChg>
        <pc:spChg chg="add mod">
          <ac:chgData name="Cameron Smith" userId="74f47db9b30915f3" providerId="LiveId" clId="{AA4F66B8-328B-4DDB-8108-81EC729C9018}" dt="2022-11-19T12:26:28.428" v="5372" actId="20577"/>
          <ac:spMkLst>
            <pc:docMk/>
            <pc:sldMk cId="2858840331" sldId="295"/>
            <ac:spMk id="35" creationId="{500730CE-3C52-9B3C-5731-BE0B26308FC4}"/>
          </ac:spMkLst>
        </pc:spChg>
        <pc:spChg chg="add mod">
          <ac:chgData name="Cameron Smith" userId="74f47db9b30915f3" providerId="LiveId" clId="{AA4F66B8-328B-4DDB-8108-81EC729C9018}" dt="2022-11-19T12:26:22.025" v="5369" actId="20577"/>
          <ac:spMkLst>
            <pc:docMk/>
            <pc:sldMk cId="2858840331" sldId="295"/>
            <ac:spMk id="36" creationId="{D0928FE7-0934-224F-CDC7-5BA7432FA674}"/>
          </ac:spMkLst>
        </pc:spChg>
        <pc:grpChg chg="del">
          <ac:chgData name="Cameron Smith" userId="74f47db9b30915f3" providerId="LiveId" clId="{AA4F66B8-328B-4DDB-8108-81EC729C9018}" dt="2022-11-19T12:18:34.002" v="5102" actId="478"/>
          <ac:grpSpMkLst>
            <pc:docMk/>
            <pc:sldMk cId="2858840331" sldId="295"/>
            <ac:grpSpMk id="17" creationId="{FDE10192-A996-DF4C-455A-1EC180E74B9F}"/>
          </ac:grpSpMkLst>
        </pc:grpChg>
        <pc:grpChg chg="add mod">
          <ac:chgData name="Cameron Smith" userId="74f47db9b30915f3" providerId="LiveId" clId="{AA4F66B8-328B-4DDB-8108-81EC729C9018}" dt="2022-11-21T15:27:12.294" v="6977" actId="1076"/>
          <ac:grpSpMkLst>
            <pc:docMk/>
            <pc:sldMk cId="2858840331" sldId="295"/>
            <ac:grpSpMk id="18" creationId="{3858B77B-84B9-2D14-70ED-6E3CE5F06587}"/>
          </ac:grpSpMkLst>
        </pc:grpChg>
        <pc:picChg chg="add mod">
          <ac:chgData name="Cameron Smith" userId="74f47db9b30915f3" providerId="LiveId" clId="{AA4F66B8-328B-4DDB-8108-81EC729C9018}" dt="2022-11-19T12:22:22.061" v="5236" actId="571"/>
          <ac:picMkLst>
            <pc:docMk/>
            <pc:sldMk cId="2858840331" sldId="295"/>
            <ac:picMk id="2" creationId="{32CCAB8D-A5B0-E07C-BBC6-FED806940B97}"/>
          </ac:picMkLst>
        </pc:picChg>
        <pc:picChg chg="del mod">
          <ac:chgData name="Cameron Smith" userId="74f47db9b30915f3" providerId="LiveId" clId="{AA4F66B8-328B-4DDB-8108-81EC729C9018}" dt="2022-11-19T12:24:08.355" v="5304" actId="478"/>
          <ac:picMkLst>
            <pc:docMk/>
            <pc:sldMk cId="2858840331" sldId="295"/>
            <ac:picMk id="3" creationId="{E2098820-8DD7-FE30-AEF2-E407AE9164E7}"/>
          </ac:picMkLst>
        </pc:picChg>
        <pc:picChg chg="add mod">
          <ac:chgData name="Cameron Smith" userId="74f47db9b30915f3" providerId="LiveId" clId="{AA4F66B8-328B-4DDB-8108-81EC729C9018}" dt="2022-11-19T12:22:22.061" v="5236" actId="571"/>
          <ac:picMkLst>
            <pc:docMk/>
            <pc:sldMk cId="2858840331" sldId="295"/>
            <ac:picMk id="6" creationId="{E0CF7BAC-596C-7087-1B5E-246B3425F7DF}"/>
          </ac:picMkLst>
        </pc:picChg>
        <pc:picChg chg="add mod">
          <ac:chgData name="Cameron Smith" userId="74f47db9b30915f3" providerId="LiveId" clId="{AA4F66B8-328B-4DDB-8108-81EC729C9018}" dt="2022-11-21T15:27:15.446" v="6978" actId="1076"/>
          <ac:picMkLst>
            <pc:docMk/>
            <pc:sldMk cId="2858840331" sldId="295"/>
            <ac:picMk id="7" creationId="{E18EAE21-FDBB-DB15-8535-FEE7CE7CF22D}"/>
          </ac:picMkLst>
        </pc:picChg>
        <pc:picChg chg="add del mod">
          <ac:chgData name="Cameron Smith" userId="74f47db9b30915f3" providerId="LiveId" clId="{AA4F66B8-328B-4DDB-8108-81EC729C9018}" dt="2022-11-19T12:20:37.647" v="5174" actId="478"/>
          <ac:picMkLst>
            <pc:docMk/>
            <pc:sldMk cId="2858840331" sldId="295"/>
            <ac:picMk id="16" creationId="{4C8777C0-9BD3-10FE-F64E-AA5E677CC4D4}"/>
          </ac:picMkLst>
        </pc:picChg>
        <pc:picChg chg="add mod">
          <ac:chgData name="Cameron Smith" userId="74f47db9b30915f3" providerId="LiveId" clId="{AA4F66B8-328B-4DDB-8108-81EC729C9018}" dt="2022-11-19T12:25:29.133" v="5358" actId="1076"/>
          <ac:picMkLst>
            <pc:docMk/>
            <pc:sldMk cId="2858840331" sldId="295"/>
            <ac:picMk id="24" creationId="{B2AFF200-3DBD-60FA-D2C7-9C054D118BDF}"/>
          </ac:picMkLst>
        </pc:picChg>
        <pc:picChg chg="add mod">
          <ac:chgData name="Cameron Smith" userId="74f47db9b30915f3" providerId="LiveId" clId="{AA4F66B8-328B-4DDB-8108-81EC729C9018}" dt="2022-11-19T12:25:44.052" v="5361" actId="1076"/>
          <ac:picMkLst>
            <pc:docMk/>
            <pc:sldMk cId="2858840331" sldId="295"/>
            <ac:picMk id="34" creationId="{A4D7981E-C214-D89F-6A1E-A3CAD708C5FB}"/>
          </ac:picMkLst>
        </pc:picChg>
        <pc:inkChg chg="add mod">
          <ac:chgData name="Cameron Smith" userId="74f47db9b30915f3" providerId="LiveId" clId="{AA4F66B8-328B-4DDB-8108-81EC729C9018}" dt="2022-11-19T12:25:29.133" v="5358" actId="1076"/>
          <ac:inkMkLst>
            <pc:docMk/>
            <pc:sldMk cId="2858840331" sldId="295"/>
            <ac:inkMk id="26" creationId="{C167AE8F-5BA5-8609-D5B0-DA722EF272FE}"/>
          </ac:inkMkLst>
        </pc:inkChg>
        <pc:inkChg chg="add mod">
          <ac:chgData name="Cameron Smith" userId="74f47db9b30915f3" providerId="LiveId" clId="{AA4F66B8-328B-4DDB-8108-81EC729C9018}" dt="2022-11-19T12:25:29.133" v="5358" actId="1076"/>
          <ac:inkMkLst>
            <pc:docMk/>
            <pc:sldMk cId="2858840331" sldId="295"/>
            <ac:inkMk id="27" creationId="{3AED8CA0-E9A7-4700-F6F5-9453D57F05A4}"/>
          </ac:inkMkLst>
        </pc:inkChg>
        <pc:inkChg chg="add del mod">
          <ac:chgData name="Cameron Smith" userId="74f47db9b30915f3" providerId="LiveId" clId="{AA4F66B8-328B-4DDB-8108-81EC729C9018}" dt="2022-11-19T12:26:15.638" v="5367" actId="478"/>
          <ac:inkMkLst>
            <pc:docMk/>
            <pc:sldMk cId="2858840331" sldId="295"/>
            <ac:inkMk id="28" creationId="{E4179DCB-F1B7-8DC9-0B62-8C1745A60EF4}"/>
          </ac:inkMkLst>
        </pc:inkChg>
        <pc:inkChg chg="add del mod">
          <ac:chgData name="Cameron Smith" userId="74f47db9b30915f3" providerId="LiveId" clId="{AA4F66B8-328B-4DDB-8108-81EC729C9018}" dt="2022-11-19T12:26:15.638" v="5367" actId="478"/>
          <ac:inkMkLst>
            <pc:docMk/>
            <pc:sldMk cId="2858840331" sldId="295"/>
            <ac:inkMk id="29" creationId="{A37D2D93-A549-8F37-57D4-3205F39F3953}"/>
          </ac:inkMkLst>
        </pc:inkChg>
        <pc:inkChg chg="add del mod">
          <ac:chgData name="Cameron Smith" userId="74f47db9b30915f3" providerId="LiveId" clId="{AA4F66B8-328B-4DDB-8108-81EC729C9018}" dt="2022-11-19T12:26:15.638" v="5367" actId="478"/>
          <ac:inkMkLst>
            <pc:docMk/>
            <pc:sldMk cId="2858840331" sldId="295"/>
            <ac:inkMk id="30" creationId="{B10E49B4-9B0A-2FA7-3EB3-098183DEC24B}"/>
          </ac:inkMkLst>
        </pc:inkChg>
        <pc:inkChg chg="add del mod">
          <ac:chgData name="Cameron Smith" userId="74f47db9b30915f3" providerId="LiveId" clId="{AA4F66B8-328B-4DDB-8108-81EC729C9018}" dt="2022-11-19T12:26:15.638" v="5367" actId="478"/>
          <ac:inkMkLst>
            <pc:docMk/>
            <pc:sldMk cId="2858840331" sldId="295"/>
            <ac:inkMk id="31" creationId="{9E9FD97E-CDE5-7364-BB72-375F65DCC569}"/>
          </ac:inkMkLst>
        </pc:inkChg>
        <pc:inkChg chg="add del mod">
          <ac:chgData name="Cameron Smith" userId="74f47db9b30915f3" providerId="LiveId" clId="{AA4F66B8-328B-4DDB-8108-81EC729C9018}" dt="2022-11-19T12:26:15.638" v="5367" actId="478"/>
          <ac:inkMkLst>
            <pc:docMk/>
            <pc:sldMk cId="2858840331" sldId="295"/>
            <ac:inkMk id="32" creationId="{F633C028-A0F9-3532-3E4B-928224997B13}"/>
          </ac:inkMkLst>
        </pc:inkChg>
        <pc:inkChg chg="add del mod">
          <ac:chgData name="Cameron Smith" userId="74f47db9b30915f3" providerId="LiveId" clId="{AA4F66B8-328B-4DDB-8108-81EC729C9018}" dt="2022-11-19T12:26:33.170" v="5373" actId="478"/>
          <ac:inkMkLst>
            <pc:docMk/>
            <pc:sldMk cId="2858840331" sldId="295"/>
            <ac:inkMk id="37" creationId="{77D4C8CC-0F79-D155-786B-5CD929E88F1A}"/>
          </ac:inkMkLst>
        </pc:inkChg>
        <pc:inkChg chg="add mod">
          <ac:chgData name="Cameron Smith" userId="74f47db9b30915f3" providerId="LiveId" clId="{AA4F66B8-328B-4DDB-8108-81EC729C9018}" dt="2022-11-19T12:25:44.052" v="5361" actId="1076"/>
          <ac:inkMkLst>
            <pc:docMk/>
            <pc:sldMk cId="2858840331" sldId="295"/>
            <ac:inkMk id="38" creationId="{75B634D8-A0AF-D911-5446-F64BA02A7A53}"/>
          </ac:inkMkLst>
        </pc:inkChg>
        <pc:inkChg chg="add del mod">
          <ac:chgData name="Cameron Smith" userId="74f47db9b30915f3" providerId="LiveId" clId="{AA4F66B8-328B-4DDB-8108-81EC729C9018}" dt="2022-11-19T12:26:24.348" v="5370" actId="478"/>
          <ac:inkMkLst>
            <pc:docMk/>
            <pc:sldMk cId="2858840331" sldId="295"/>
            <ac:inkMk id="39" creationId="{0A1B4E0F-2C14-EACA-E097-14BC385FFAD3}"/>
          </ac:inkMkLst>
        </pc:inkChg>
        <pc:inkChg chg="del">
          <ac:chgData name="Cameron Smith" userId="74f47db9b30915f3" providerId="LiveId" clId="{AA4F66B8-328B-4DDB-8108-81EC729C9018}" dt="2022-11-21T15:26:25.494" v="6924" actId="478"/>
          <ac:inkMkLst>
            <pc:docMk/>
            <pc:sldMk cId="2858840331" sldId="295"/>
            <ac:inkMk id="42" creationId="{6A81E6FF-B3F9-AF37-D906-68ED1ABDD78F}"/>
          </ac:inkMkLst>
        </pc:inkChg>
        <pc:inkChg chg="mod modVis">
          <ac:chgData name="Cameron Smith" userId="74f47db9b30915f3" providerId="LiveId" clId="{AA4F66B8-328B-4DDB-8108-81EC729C9018}" dt="2022-11-21T15:26:27.075" v="6925" actId="33935"/>
          <ac:inkMkLst>
            <pc:docMk/>
            <pc:sldMk cId="2858840331" sldId="295"/>
            <ac:inkMk id="44" creationId="{486256F2-4C71-D3B3-05F3-949BF86FBD5A}"/>
          </ac:inkMkLst>
        </pc:inkChg>
        <pc:inkChg chg="mod modVis">
          <ac:chgData name="Cameron Smith" userId="74f47db9b30915f3" providerId="LiveId" clId="{AA4F66B8-328B-4DDB-8108-81EC729C9018}" dt="2022-11-21T15:26:27.075" v="6925" actId="33935"/>
          <ac:inkMkLst>
            <pc:docMk/>
            <pc:sldMk cId="2858840331" sldId="295"/>
            <ac:inkMk id="45" creationId="{13FD092A-E590-176B-CFCB-C3E28F16C616}"/>
          </ac:inkMkLst>
        </pc:inkChg>
        <pc:inkChg chg="mod modVis">
          <ac:chgData name="Cameron Smith" userId="74f47db9b30915f3" providerId="LiveId" clId="{AA4F66B8-328B-4DDB-8108-81EC729C9018}" dt="2022-11-21T15:26:27.075" v="6925" actId="33935"/>
          <ac:inkMkLst>
            <pc:docMk/>
            <pc:sldMk cId="2858840331" sldId="295"/>
            <ac:inkMk id="46" creationId="{34E78D64-247B-2D11-176F-2D15865C76F6}"/>
          </ac:inkMkLst>
        </pc:inkChg>
      </pc:sldChg>
      <pc:sldChg chg="new del">
        <pc:chgData name="Cameron Smith" userId="74f47db9b30915f3" providerId="LiveId" clId="{AA4F66B8-328B-4DDB-8108-81EC729C9018}" dt="2022-11-19T12:18:27.238" v="5100" actId="47"/>
        <pc:sldMkLst>
          <pc:docMk/>
          <pc:sldMk cId="3736644779" sldId="295"/>
        </pc:sldMkLst>
      </pc:sldChg>
      <pc:sldChg chg="addSp modSp add mod modTransition modAnim">
        <pc:chgData name="Cameron Smith" userId="74f47db9b30915f3" providerId="LiveId" clId="{AA4F66B8-328B-4DDB-8108-81EC729C9018}" dt="2022-11-22T08:36:55.766" v="7233" actId="1037"/>
        <pc:sldMkLst>
          <pc:docMk/>
          <pc:sldMk cId="538942833" sldId="296"/>
        </pc:sldMkLst>
        <pc:spChg chg="add mod">
          <ac:chgData name="Cameron Smith" userId="74f47db9b30915f3" providerId="LiveId" clId="{AA4F66B8-328B-4DDB-8108-81EC729C9018}" dt="2022-11-22T08:36:55.766" v="7233" actId="1037"/>
          <ac:spMkLst>
            <pc:docMk/>
            <pc:sldMk cId="538942833" sldId="296"/>
            <ac:spMk id="2" creationId="{33DCA7B9-0312-0D91-6F48-96802836D918}"/>
          </ac:spMkLst>
        </pc:spChg>
        <pc:spChg chg="add mod">
          <ac:chgData name="Cameron Smith" userId="74f47db9b30915f3" providerId="LiveId" clId="{AA4F66B8-328B-4DDB-8108-81EC729C9018}" dt="2022-11-22T08:36:55.766" v="7233" actId="1037"/>
          <ac:spMkLst>
            <pc:docMk/>
            <pc:sldMk cId="538942833" sldId="296"/>
            <ac:spMk id="3" creationId="{EEDFBFC6-81A3-0F95-BCD1-20441ABC650C}"/>
          </ac:spMkLst>
        </pc:spChg>
        <pc:spChg chg="add mod">
          <ac:chgData name="Cameron Smith" userId="74f47db9b30915f3" providerId="LiveId" clId="{AA4F66B8-328B-4DDB-8108-81EC729C9018}" dt="2022-11-22T08:36:55.766" v="7233" actId="1037"/>
          <ac:spMkLst>
            <pc:docMk/>
            <pc:sldMk cId="538942833" sldId="296"/>
            <ac:spMk id="6" creationId="{997B985A-FA76-1AC4-4A10-E288DEE519E0}"/>
          </ac:spMkLst>
        </pc:spChg>
        <pc:grpChg chg="mod">
          <ac:chgData name="Cameron Smith" userId="74f47db9b30915f3" providerId="LiveId" clId="{AA4F66B8-328B-4DDB-8108-81EC729C9018}" dt="2022-11-22T08:36:55.766" v="7233" actId="1037"/>
          <ac:grpSpMkLst>
            <pc:docMk/>
            <pc:sldMk cId="538942833" sldId="296"/>
            <ac:grpSpMk id="30" creationId="{3062FCDB-ED87-24EE-CD47-A2302746209E}"/>
          </ac:grpSpMkLst>
        </pc:grpChg>
        <pc:picChg chg="mod">
          <ac:chgData name="Cameron Smith" userId="74f47db9b30915f3" providerId="LiveId" clId="{AA4F66B8-328B-4DDB-8108-81EC729C9018}" dt="2022-11-19T12:36:17.311" v="5641" actId="207"/>
          <ac:picMkLst>
            <pc:docMk/>
            <pc:sldMk cId="538942833" sldId="296"/>
            <ac:picMk id="23" creationId="{1FD63B2A-50F9-B6D3-1BD2-1823B1CA43CF}"/>
          </ac:picMkLst>
        </pc:picChg>
        <pc:picChg chg="mod">
          <ac:chgData name="Cameron Smith" userId="74f47db9b30915f3" providerId="LiveId" clId="{AA4F66B8-328B-4DDB-8108-81EC729C9018}" dt="2022-11-19T12:36:52.254" v="5644" actId="207"/>
          <ac:picMkLst>
            <pc:docMk/>
            <pc:sldMk cId="538942833" sldId="296"/>
            <ac:picMk id="32" creationId="{BA58708D-F07F-9B3C-EEA7-8271FB1265BA}"/>
          </ac:picMkLst>
        </pc:picChg>
      </pc:sldChg>
      <pc:sldChg chg="addSp delSp modSp add mod delAnim modAnim">
        <pc:chgData name="Cameron Smith" userId="74f47db9b30915f3" providerId="LiveId" clId="{AA4F66B8-328B-4DDB-8108-81EC729C9018}" dt="2022-11-22T20:29:15.580" v="8870" actId="1076"/>
        <pc:sldMkLst>
          <pc:docMk/>
          <pc:sldMk cId="81057417" sldId="297"/>
        </pc:sldMkLst>
        <pc:spChg chg="mod">
          <ac:chgData name="Cameron Smith" userId="74f47db9b30915f3" providerId="LiveId" clId="{AA4F66B8-328B-4DDB-8108-81EC729C9018}" dt="2022-11-22T08:37:03.672" v="7234" actId="1037"/>
          <ac:spMkLst>
            <pc:docMk/>
            <pc:sldMk cId="81057417" sldId="297"/>
            <ac:spMk id="2" creationId="{33DCA7B9-0312-0D91-6F48-96802836D918}"/>
          </ac:spMkLst>
        </pc:spChg>
        <pc:spChg chg="mod">
          <ac:chgData name="Cameron Smith" userId="74f47db9b30915f3" providerId="LiveId" clId="{AA4F66B8-328B-4DDB-8108-81EC729C9018}" dt="2022-11-22T08:37:03.672" v="7234" actId="1037"/>
          <ac:spMkLst>
            <pc:docMk/>
            <pc:sldMk cId="81057417" sldId="297"/>
            <ac:spMk id="3" creationId="{EEDFBFC6-81A3-0F95-BCD1-20441ABC650C}"/>
          </ac:spMkLst>
        </pc:spChg>
        <pc:spChg chg="mod">
          <ac:chgData name="Cameron Smith" userId="74f47db9b30915f3" providerId="LiveId" clId="{AA4F66B8-328B-4DDB-8108-81EC729C9018}" dt="2022-11-22T08:37:03.672" v="7234" actId="1037"/>
          <ac:spMkLst>
            <pc:docMk/>
            <pc:sldMk cId="81057417" sldId="297"/>
            <ac:spMk id="6" creationId="{997B985A-FA76-1AC4-4A10-E288DEE519E0}"/>
          </ac:spMkLst>
        </pc:spChg>
        <pc:spChg chg="add mod">
          <ac:chgData name="Cameron Smith" userId="74f47db9b30915f3" providerId="LiveId" clId="{AA4F66B8-328B-4DDB-8108-81EC729C9018}" dt="2022-11-22T20:29:15.580" v="8870" actId="1076"/>
          <ac:spMkLst>
            <pc:docMk/>
            <pc:sldMk cId="81057417" sldId="297"/>
            <ac:spMk id="7" creationId="{08D6B8FE-20F3-AD2D-9F93-14B55A185465}"/>
          </ac:spMkLst>
        </pc:spChg>
        <pc:spChg chg="add mod">
          <ac:chgData name="Cameron Smith" userId="74f47db9b30915f3" providerId="LiveId" clId="{AA4F66B8-328B-4DDB-8108-81EC729C9018}" dt="2022-11-22T20:29:01.847" v="8857" actId="1038"/>
          <ac:spMkLst>
            <pc:docMk/>
            <pc:sldMk cId="81057417" sldId="297"/>
            <ac:spMk id="8" creationId="{3C66D25C-4E46-632F-5A7C-0113268B120D}"/>
          </ac:spMkLst>
        </pc:spChg>
        <pc:spChg chg="add del mod">
          <ac:chgData name="Cameron Smith" userId="74f47db9b30915f3" providerId="LiveId" clId="{AA4F66B8-328B-4DDB-8108-81EC729C9018}" dt="2022-11-21T08:33:33.584" v="6433" actId="478"/>
          <ac:spMkLst>
            <pc:docMk/>
            <pc:sldMk cId="81057417" sldId="297"/>
            <ac:spMk id="9" creationId="{ABF9A01F-53E4-76E4-77DA-CC7AB5886790}"/>
          </ac:spMkLst>
        </pc:spChg>
        <pc:grpChg chg="mod">
          <ac:chgData name="Cameron Smith" userId="74f47db9b30915f3" providerId="LiveId" clId="{AA4F66B8-328B-4DDB-8108-81EC729C9018}" dt="2022-11-22T08:37:03.672" v="7234" actId="1037"/>
          <ac:grpSpMkLst>
            <pc:docMk/>
            <pc:sldMk cId="81057417" sldId="297"/>
            <ac:grpSpMk id="30" creationId="{3062FCDB-ED87-24EE-CD47-A2302746209E}"/>
          </ac:grpSpMkLst>
        </pc:grpChg>
        <pc:grpChg chg="mod">
          <ac:chgData name="Cameron Smith" userId="74f47db9b30915f3" providerId="LiveId" clId="{AA4F66B8-328B-4DDB-8108-81EC729C9018}" dt="2022-11-22T08:37:07.928" v="7235" actId="1038"/>
          <ac:grpSpMkLst>
            <pc:docMk/>
            <pc:sldMk cId="81057417" sldId="297"/>
            <ac:grpSpMk id="33" creationId="{69B9D421-C7C7-C104-BBD8-A600D85A1425}"/>
          </ac:grpSpMkLst>
        </pc:grpChg>
      </pc:sldChg>
      <pc:sldChg chg="addSp delSp modSp add mod modAnim">
        <pc:chgData name="Cameron Smith" userId="74f47db9b30915f3" providerId="LiveId" clId="{AA4F66B8-328B-4DDB-8108-81EC729C9018}" dt="2022-11-22T17:49:24.797" v="7806"/>
        <pc:sldMkLst>
          <pc:docMk/>
          <pc:sldMk cId="2857532631" sldId="298"/>
        </pc:sldMkLst>
        <pc:spChg chg="mod">
          <ac:chgData name="Cameron Smith" userId="74f47db9b30915f3" providerId="LiveId" clId="{AA4F66B8-328B-4DDB-8108-81EC729C9018}" dt="2022-11-21T15:30:07.510" v="7058" actId="1038"/>
          <ac:spMkLst>
            <pc:docMk/>
            <pc:sldMk cId="2857532631" sldId="298"/>
            <ac:spMk id="3" creationId="{3933D742-9B3A-5CAF-5A88-518612F06734}"/>
          </ac:spMkLst>
        </pc:spChg>
        <pc:spChg chg="mod">
          <ac:chgData name="Cameron Smith" userId="74f47db9b30915f3" providerId="LiveId" clId="{AA4F66B8-328B-4DDB-8108-81EC729C9018}" dt="2022-11-21T15:31:05.133" v="7081" actId="571"/>
          <ac:spMkLst>
            <pc:docMk/>
            <pc:sldMk cId="2857532631" sldId="298"/>
            <ac:spMk id="8" creationId="{80755BD3-542A-8465-14CA-BDF8EDC8BC25}"/>
          </ac:spMkLst>
        </pc:spChg>
        <pc:spChg chg="add mod">
          <ac:chgData name="Cameron Smith" userId="74f47db9b30915f3" providerId="LiveId" clId="{AA4F66B8-328B-4DDB-8108-81EC729C9018}" dt="2022-11-22T08:48:18.227" v="7287" actId="1076"/>
          <ac:spMkLst>
            <pc:docMk/>
            <pc:sldMk cId="2857532631" sldId="298"/>
            <ac:spMk id="9" creationId="{DB54ECF5-1E5B-6A90-D4E8-A647FC8DDF5C}"/>
          </ac:spMkLst>
        </pc:spChg>
        <pc:spChg chg="mod">
          <ac:chgData name="Cameron Smith" userId="74f47db9b30915f3" providerId="LiveId" clId="{AA4F66B8-328B-4DDB-8108-81EC729C9018}" dt="2022-11-21T15:31:05.133" v="7081" actId="571"/>
          <ac:spMkLst>
            <pc:docMk/>
            <pc:sldMk cId="2857532631" sldId="298"/>
            <ac:spMk id="10" creationId="{212C4D80-A9F4-EB47-84D6-EDAB75B3B372}"/>
          </ac:spMkLst>
        </pc:spChg>
        <pc:spChg chg="mod">
          <ac:chgData name="Cameron Smith" userId="74f47db9b30915f3" providerId="LiveId" clId="{AA4F66B8-328B-4DDB-8108-81EC729C9018}" dt="2022-11-21T15:31:05.133" v="7081" actId="571"/>
          <ac:spMkLst>
            <pc:docMk/>
            <pc:sldMk cId="2857532631" sldId="298"/>
            <ac:spMk id="12" creationId="{283A90DD-55FF-3D7A-1636-4CF135CEB6AD}"/>
          </ac:spMkLst>
        </pc:spChg>
        <pc:spChg chg="add mod">
          <ac:chgData name="Cameron Smith" userId="74f47db9b30915f3" providerId="LiveId" clId="{AA4F66B8-328B-4DDB-8108-81EC729C9018}" dt="2022-11-21T15:31:05.133" v="7081" actId="571"/>
          <ac:spMkLst>
            <pc:docMk/>
            <pc:sldMk cId="2857532631" sldId="298"/>
            <ac:spMk id="13" creationId="{5D92E774-D6E5-CBE6-9986-2D9AF058EA4A}"/>
          </ac:spMkLst>
        </pc:spChg>
        <pc:spChg chg="mod">
          <ac:chgData name="Cameron Smith" userId="74f47db9b30915f3" providerId="LiveId" clId="{AA4F66B8-328B-4DDB-8108-81EC729C9018}" dt="2022-11-21T15:31:05.133" v="7081" actId="571"/>
          <ac:spMkLst>
            <pc:docMk/>
            <pc:sldMk cId="2857532631" sldId="298"/>
            <ac:spMk id="14" creationId="{D25F0570-442C-CDF7-230C-AF8D6B95F738}"/>
          </ac:spMkLst>
        </pc:spChg>
        <pc:spChg chg="add mod">
          <ac:chgData name="Cameron Smith" userId="74f47db9b30915f3" providerId="LiveId" clId="{AA4F66B8-328B-4DDB-8108-81EC729C9018}" dt="2022-11-22T08:48:18.227" v="7287" actId="1076"/>
          <ac:spMkLst>
            <pc:docMk/>
            <pc:sldMk cId="2857532631" sldId="298"/>
            <ac:spMk id="15" creationId="{2C2E5680-8AB8-D0C6-6CF4-8B649ABCE28E}"/>
          </ac:spMkLst>
        </pc:spChg>
        <pc:spChg chg="add del mod">
          <ac:chgData name="Cameron Smith" userId="74f47db9b30915f3" providerId="LiveId" clId="{AA4F66B8-328B-4DDB-8108-81EC729C9018}" dt="2022-11-21T15:32:04.447" v="7105"/>
          <ac:spMkLst>
            <pc:docMk/>
            <pc:sldMk cId="2857532631" sldId="298"/>
            <ac:spMk id="19" creationId="{E0C91EF3-5E46-A326-18D3-4BDE7DEF0E26}"/>
          </ac:spMkLst>
        </pc:spChg>
        <pc:spChg chg="mod">
          <ac:chgData name="Cameron Smith" userId="74f47db9b30915f3" providerId="LiveId" clId="{AA4F66B8-328B-4DDB-8108-81EC729C9018}" dt="2022-11-21T15:30:07.510" v="7058" actId="1038"/>
          <ac:spMkLst>
            <pc:docMk/>
            <pc:sldMk cId="2857532631" sldId="298"/>
            <ac:spMk id="20" creationId="{44067A71-A93A-1721-35FF-46FEBE57E151}"/>
          </ac:spMkLst>
        </pc:spChg>
        <pc:spChg chg="add mod">
          <ac:chgData name="Cameron Smith" userId="74f47db9b30915f3" providerId="LiveId" clId="{AA4F66B8-328B-4DDB-8108-81EC729C9018}" dt="2022-11-22T08:48:43.019" v="7291" actId="122"/>
          <ac:spMkLst>
            <pc:docMk/>
            <pc:sldMk cId="2857532631" sldId="298"/>
            <ac:spMk id="21" creationId="{51157A09-D75D-9655-2899-4122F9C41691}"/>
          </ac:spMkLst>
        </pc:spChg>
        <pc:spChg chg="mod">
          <ac:chgData name="Cameron Smith" userId="74f47db9b30915f3" providerId="LiveId" clId="{AA4F66B8-328B-4DDB-8108-81EC729C9018}" dt="2022-11-21T15:30:07.510" v="7058" actId="1038"/>
          <ac:spMkLst>
            <pc:docMk/>
            <pc:sldMk cId="2857532631" sldId="298"/>
            <ac:spMk id="22" creationId="{7F626CBB-0182-57E7-C4B9-EF6CB69FFD5C}"/>
          </ac:spMkLst>
        </pc:spChg>
        <pc:spChg chg="mod">
          <ac:chgData name="Cameron Smith" userId="74f47db9b30915f3" providerId="LiveId" clId="{AA4F66B8-328B-4DDB-8108-81EC729C9018}" dt="2022-11-21T15:30:07.510" v="7058" actId="1038"/>
          <ac:spMkLst>
            <pc:docMk/>
            <pc:sldMk cId="2857532631" sldId="298"/>
            <ac:spMk id="23" creationId="{9296ABEB-DB7C-CDE7-D5C1-453881C63C04}"/>
          </ac:spMkLst>
        </pc:spChg>
        <pc:spChg chg="mod">
          <ac:chgData name="Cameron Smith" userId="74f47db9b30915f3" providerId="LiveId" clId="{AA4F66B8-328B-4DDB-8108-81EC729C9018}" dt="2022-11-21T15:30:07.510" v="7058" actId="1038"/>
          <ac:spMkLst>
            <pc:docMk/>
            <pc:sldMk cId="2857532631" sldId="298"/>
            <ac:spMk id="25" creationId="{D8133069-B9CC-15F4-6045-159E812061CA}"/>
          </ac:spMkLst>
        </pc:spChg>
        <pc:spChg chg="add mod">
          <ac:chgData name="Cameron Smith" userId="74f47db9b30915f3" providerId="LiveId" clId="{AA4F66B8-328B-4DDB-8108-81EC729C9018}" dt="2022-11-22T08:50:22.601" v="7306" actId="20577"/>
          <ac:spMkLst>
            <pc:docMk/>
            <pc:sldMk cId="2857532631" sldId="298"/>
            <ac:spMk id="28" creationId="{9E66B8EA-36D5-6EBC-528F-72C762C9763B}"/>
          </ac:spMkLst>
        </pc:spChg>
        <pc:spChg chg="mod">
          <ac:chgData name="Cameron Smith" userId="74f47db9b30915f3" providerId="LiveId" clId="{AA4F66B8-328B-4DDB-8108-81EC729C9018}" dt="2022-11-21T15:30:07.510" v="7058" actId="1038"/>
          <ac:spMkLst>
            <pc:docMk/>
            <pc:sldMk cId="2857532631" sldId="298"/>
            <ac:spMk id="33" creationId="{3402B9FB-4C1E-C703-7188-2018F2221503}"/>
          </ac:spMkLst>
        </pc:spChg>
        <pc:spChg chg="mod">
          <ac:chgData name="Cameron Smith" userId="74f47db9b30915f3" providerId="LiveId" clId="{AA4F66B8-328B-4DDB-8108-81EC729C9018}" dt="2022-11-21T15:30:07.510" v="7058" actId="1038"/>
          <ac:spMkLst>
            <pc:docMk/>
            <pc:sldMk cId="2857532631" sldId="298"/>
            <ac:spMk id="35" creationId="{500730CE-3C52-9B3C-5731-BE0B26308FC4}"/>
          </ac:spMkLst>
        </pc:spChg>
        <pc:spChg chg="mod">
          <ac:chgData name="Cameron Smith" userId="74f47db9b30915f3" providerId="LiveId" clId="{AA4F66B8-328B-4DDB-8108-81EC729C9018}" dt="2022-11-21T15:30:07.510" v="7058" actId="1038"/>
          <ac:spMkLst>
            <pc:docMk/>
            <pc:sldMk cId="2857532631" sldId="298"/>
            <ac:spMk id="36" creationId="{D0928FE7-0934-224F-CDC7-5BA7432FA674}"/>
          </ac:spMkLst>
        </pc:spChg>
        <pc:grpChg chg="mod">
          <ac:chgData name="Cameron Smith" userId="74f47db9b30915f3" providerId="LiveId" clId="{AA4F66B8-328B-4DDB-8108-81EC729C9018}" dt="2022-11-21T15:31:05.133" v="7081" actId="571"/>
          <ac:grpSpMkLst>
            <pc:docMk/>
            <pc:sldMk cId="2857532631" sldId="298"/>
            <ac:grpSpMk id="18" creationId="{3858B77B-84B9-2D14-70ED-6E3CE5F06587}"/>
          </ac:grpSpMkLst>
        </pc:grpChg>
        <pc:picChg chg="mod">
          <ac:chgData name="Cameron Smith" userId="74f47db9b30915f3" providerId="LiveId" clId="{AA4F66B8-328B-4DDB-8108-81EC729C9018}" dt="2022-11-21T15:31:05.133" v="7081" actId="571"/>
          <ac:picMkLst>
            <pc:docMk/>
            <pc:sldMk cId="2857532631" sldId="298"/>
            <ac:picMk id="2" creationId="{32CCAB8D-A5B0-E07C-BBC6-FED806940B97}"/>
          </ac:picMkLst>
        </pc:picChg>
        <pc:picChg chg="mod">
          <ac:chgData name="Cameron Smith" userId="74f47db9b30915f3" providerId="LiveId" clId="{AA4F66B8-328B-4DDB-8108-81EC729C9018}" dt="2022-11-21T15:31:05.133" v="7081" actId="571"/>
          <ac:picMkLst>
            <pc:docMk/>
            <pc:sldMk cId="2857532631" sldId="298"/>
            <ac:picMk id="6" creationId="{E0CF7BAC-596C-7087-1B5E-246B3425F7DF}"/>
          </ac:picMkLst>
        </pc:picChg>
        <pc:picChg chg="del mod">
          <ac:chgData name="Cameron Smith" userId="74f47db9b30915f3" providerId="LiveId" clId="{AA4F66B8-328B-4DDB-8108-81EC729C9018}" dt="2022-11-22T08:51:39.327" v="7311" actId="478"/>
          <ac:picMkLst>
            <pc:docMk/>
            <pc:sldMk cId="2857532631" sldId="298"/>
            <ac:picMk id="7" creationId="{E18EAE21-FDBB-DB15-8535-FEE7CE7CF22D}"/>
          </ac:picMkLst>
        </pc:picChg>
        <pc:picChg chg="add mod">
          <ac:chgData name="Cameron Smith" userId="74f47db9b30915f3" providerId="LiveId" clId="{AA4F66B8-328B-4DDB-8108-81EC729C9018}" dt="2022-11-22T08:48:51.286" v="7292" actId="1076"/>
          <ac:picMkLst>
            <pc:docMk/>
            <pc:sldMk cId="2857532631" sldId="298"/>
            <ac:picMk id="17" creationId="{1C04EE57-E072-65B3-95D9-E4B36DCC8B8F}"/>
          </ac:picMkLst>
        </pc:picChg>
        <pc:picChg chg="mod">
          <ac:chgData name="Cameron Smith" userId="74f47db9b30915f3" providerId="LiveId" clId="{AA4F66B8-328B-4DDB-8108-81EC729C9018}" dt="2022-11-21T15:30:07.510" v="7058" actId="1038"/>
          <ac:picMkLst>
            <pc:docMk/>
            <pc:sldMk cId="2857532631" sldId="298"/>
            <ac:picMk id="24" creationId="{B2AFF200-3DBD-60FA-D2C7-9C054D118BDF}"/>
          </ac:picMkLst>
        </pc:picChg>
        <pc:picChg chg="add del mod">
          <ac:chgData name="Cameron Smith" userId="74f47db9b30915f3" providerId="LiveId" clId="{AA4F66B8-328B-4DDB-8108-81EC729C9018}" dt="2022-11-22T08:51:50.829" v="7315" actId="478"/>
          <ac:picMkLst>
            <pc:docMk/>
            <pc:sldMk cId="2857532631" sldId="298"/>
            <ac:picMk id="29" creationId="{EEF910AA-E4CA-FA22-51FF-D1577EE0F572}"/>
          </ac:picMkLst>
        </pc:picChg>
        <pc:picChg chg="add mod">
          <ac:chgData name="Cameron Smith" userId="74f47db9b30915f3" providerId="LiveId" clId="{AA4F66B8-328B-4DDB-8108-81EC729C9018}" dt="2022-11-22T08:51:56.931" v="7317" actId="1076"/>
          <ac:picMkLst>
            <pc:docMk/>
            <pc:sldMk cId="2857532631" sldId="298"/>
            <ac:picMk id="30" creationId="{315653F4-9ADA-8B81-E7AA-02B3D3866543}"/>
          </ac:picMkLst>
        </pc:picChg>
        <pc:picChg chg="mod">
          <ac:chgData name="Cameron Smith" userId="74f47db9b30915f3" providerId="LiveId" clId="{AA4F66B8-328B-4DDB-8108-81EC729C9018}" dt="2022-11-21T15:30:07.510" v="7058" actId="1038"/>
          <ac:picMkLst>
            <pc:docMk/>
            <pc:sldMk cId="2857532631" sldId="298"/>
            <ac:picMk id="34" creationId="{A4D7981E-C214-D89F-6A1E-A3CAD708C5FB}"/>
          </ac:picMkLst>
        </pc:pic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11" creationId="{74BA36CA-C34C-8E69-53CD-0FB7016EA77C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26" creationId="{C167AE8F-5BA5-8609-D5B0-DA722EF272FE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27" creationId="{3AED8CA0-E9A7-4700-F6F5-9453D57F05A4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40" creationId="{59F20F25-575F-FBDD-92B7-369827A9D4F4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41" creationId="{EED495C8-98F7-C83C-3786-82541AD1851C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44" creationId="{486256F2-4C71-D3B3-05F3-949BF86FBD5A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45" creationId="{13FD092A-E590-176B-CFCB-C3E28F16C616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46" creationId="{34E78D64-247B-2D11-176F-2D15865C76F6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47" creationId="{C0C49790-C262-2A70-1929-966B8517F3FC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49" creationId="{019F47B6-2BB8-F519-09A5-D108EB595DC6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52" creationId="{E3006ADC-F10F-4FEC-B762-72E5A21A962F}"/>
          </ac:inkMkLst>
        </pc:inkChg>
        <pc:inkChg chg="mod">
          <ac:chgData name="Cameron Smith" userId="74f47db9b30915f3" providerId="LiveId" clId="{AA4F66B8-328B-4DDB-8108-81EC729C9018}" dt="2022-11-21T15:30:07.510" v="7058" actId="1038"/>
          <ac:inkMkLst>
            <pc:docMk/>
            <pc:sldMk cId="2857532631" sldId="298"/>
            <ac:inkMk id="53" creationId="{5E0176DB-C64F-1EA2-EEAD-AAEF68523DFB}"/>
          </ac:inkMkLst>
        </pc:inkChg>
      </pc:sldChg>
      <pc:sldChg chg="add del">
        <pc:chgData name="Cameron Smith" userId="74f47db9b30915f3" providerId="LiveId" clId="{AA4F66B8-328B-4DDB-8108-81EC729C9018}" dt="2022-11-21T15:07:36.074" v="6843" actId="47"/>
        <pc:sldMkLst>
          <pc:docMk/>
          <pc:sldMk cId="3659999402" sldId="298"/>
        </pc:sldMkLst>
      </pc:sldChg>
      <pc:sldChg chg="addSp delSp modSp add mod modTransition delAnim modAnim">
        <pc:chgData name="Cameron Smith" userId="74f47db9b30915f3" providerId="LiveId" clId="{AA4F66B8-328B-4DDB-8108-81EC729C9018}" dt="2022-11-22T17:49:03.012" v="7802" actId="21"/>
        <pc:sldMkLst>
          <pc:docMk/>
          <pc:sldMk cId="627988626" sldId="299"/>
        </pc:sldMkLst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3" creationId="{3933D742-9B3A-5CAF-5A88-518612F06734}"/>
          </ac:spMkLst>
        </pc:spChg>
        <pc:spChg chg="mod">
          <ac:chgData name="Cameron Smith" userId="74f47db9b30915f3" providerId="LiveId" clId="{AA4F66B8-328B-4DDB-8108-81EC729C9018}" dt="2022-11-22T17:43:47.673" v="7350" actId="20577"/>
          <ac:spMkLst>
            <pc:docMk/>
            <pc:sldMk cId="627988626" sldId="299"/>
            <ac:spMk id="5" creationId="{08A76A15-7EBA-B4F0-E758-58942531E65B}"/>
          </ac:spMkLst>
        </pc:spChg>
        <pc:spChg chg="add mod">
          <ac:chgData name="Cameron Smith" userId="74f47db9b30915f3" providerId="LiveId" clId="{AA4F66B8-328B-4DDB-8108-81EC729C9018}" dt="2022-11-22T17:45:40.979" v="7757" actId="20577"/>
          <ac:spMkLst>
            <pc:docMk/>
            <pc:sldMk cId="627988626" sldId="299"/>
            <ac:spMk id="7" creationId="{E3EC47BB-3A76-0A74-3768-2CF435F09BD0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9" creationId="{DB54ECF5-1E5B-6A90-D4E8-A647FC8DDF5C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15" creationId="{2C2E5680-8AB8-D0C6-6CF4-8B649ABCE28E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20" creationId="{44067A71-A93A-1721-35FF-46FEBE57E151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21" creationId="{51157A09-D75D-9655-2899-4122F9C41691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22" creationId="{7F626CBB-0182-57E7-C4B9-EF6CB69FFD5C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23" creationId="{9296ABEB-DB7C-CDE7-D5C1-453881C63C04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25" creationId="{D8133069-B9CC-15F4-6045-159E812061CA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28" creationId="{9E66B8EA-36D5-6EBC-528F-72C762C9763B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33" creationId="{3402B9FB-4C1E-C703-7188-2018F2221503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35" creationId="{500730CE-3C52-9B3C-5731-BE0B26308FC4}"/>
          </ac:spMkLst>
        </pc:spChg>
        <pc:spChg chg="del">
          <ac:chgData name="Cameron Smith" userId="74f47db9b30915f3" providerId="LiveId" clId="{AA4F66B8-328B-4DDB-8108-81EC729C9018}" dt="2022-11-22T17:43:41.164" v="7322" actId="478"/>
          <ac:spMkLst>
            <pc:docMk/>
            <pc:sldMk cId="627988626" sldId="299"/>
            <ac:spMk id="36" creationId="{D0928FE7-0934-224F-CDC7-5BA7432FA674}"/>
          </ac:spMkLst>
        </pc:spChg>
        <pc:spChg chg="add del mod">
          <ac:chgData name="Cameron Smith" userId="74f47db9b30915f3" providerId="LiveId" clId="{AA4F66B8-328B-4DDB-8108-81EC729C9018}" dt="2022-11-22T17:49:03.012" v="7802" actId="21"/>
          <ac:spMkLst>
            <pc:docMk/>
            <pc:sldMk cId="627988626" sldId="299"/>
            <ac:spMk id="43" creationId="{0BBEB086-7C48-3D42-B909-9DC15E44010A}"/>
          </ac:spMkLst>
        </pc:spChg>
        <pc:spChg chg="add del mod">
          <ac:chgData name="Cameron Smith" userId="74f47db9b30915f3" providerId="LiveId" clId="{AA4F66B8-328B-4DDB-8108-81EC729C9018}" dt="2022-11-22T17:49:03.012" v="7802" actId="21"/>
          <ac:spMkLst>
            <pc:docMk/>
            <pc:sldMk cId="627988626" sldId="299"/>
            <ac:spMk id="48" creationId="{444E2136-2710-A50A-55EB-931A0E572B76}"/>
          </ac:spMkLst>
        </pc:spChg>
        <pc:spChg chg="add del mod">
          <ac:chgData name="Cameron Smith" userId="74f47db9b30915f3" providerId="LiveId" clId="{AA4F66B8-328B-4DDB-8108-81EC729C9018}" dt="2022-11-22T17:49:03.012" v="7802" actId="21"/>
          <ac:spMkLst>
            <pc:docMk/>
            <pc:sldMk cId="627988626" sldId="299"/>
            <ac:spMk id="50" creationId="{985A4265-B182-CAE0-7D68-0EAD62BE5244}"/>
          </ac:spMkLst>
        </pc:spChg>
        <pc:spChg chg="add del mod">
          <ac:chgData name="Cameron Smith" userId="74f47db9b30915f3" providerId="LiveId" clId="{AA4F66B8-328B-4DDB-8108-81EC729C9018}" dt="2022-11-22T17:49:03.012" v="7802" actId="21"/>
          <ac:spMkLst>
            <pc:docMk/>
            <pc:sldMk cId="627988626" sldId="299"/>
            <ac:spMk id="51" creationId="{E8FFB2E9-D9ED-7549-366D-5D6953D80515}"/>
          </ac:spMkLst>
        </pc:spChg>
        <pc:spChg chg="add del mod">
          <ac:chgData name="Cameron Smith" userId="74f47db9b30915f3" providerId="LiveId" clId="{AA4F66B8-328B-4DDB-8108-81EC729C9018}" dt="2022-11-22T17:49:03.012" v="7802" actId="21"/>
          <ac:spMkLst>
            <pc:docMk/>
            <pc:sldMk cId="627988626" sldId="299"/>
            <ac:spMk id="54" creationId="{B487A780-A559-9BAD-0520-1413F4ACE01A}"/>
          </ac:spMkLst>
        </pc:spChg>
        <pc:grpChg chg="del">
          <ac:chgData name="Cameron Smith" userId="74f47db9b30915f3" providerId="LiveId" clId="{AA4F66B8-328B-4DDB-8108-81EC729C9018}" dt="2022-11-22T17:43:41.164" v="7322" actId="478"/>
          <ac:grpSpMkLst>
            <pc:docMk/>
            <pc:sldMk cId="627988626" sldId="299"/>
            <ac:grpSpMk id="18" creationId="{3858B77B-84B9-2D14-70ED-6E3CE5F06587}"/>
          </ac:grpSpMkLst>
        </pc:grpChg>
        <pc:picChg chg="del">
          <ac:chgData name="Cameron Smith" userId="74f47db9b30915f3" providerId="LiveId" clId="{AA4F66B8-328B-4DDB-8108-81EC729C9018}" dt="2022-11-22T17:43:41.164" v="7322" actId="478"/>
          <ac:picMkLst>
            <pc:docMk/>
            <pc:sldMk cId="627988626" sldId="299"/>
            <ac:picMk id="17" creationId="{1C04EE57-E072-65B3-95D9-E4B36DCC8B8F}"/>
          </ac:picMkLst>
        </pc:picChg>
        <pc:picChg chg="del">
          <ac:chgData name="Cameron Smith" userId="74f47db9b30915f3" providerId="LiveId" clId="{AA4F66B8-328B-4DDB-8108-81EC729C9018}" dt="2022-11-22T17:43:41.164" v="7322" actId="478"/>
          <ac:picMkLst>
            <pc:docMk/>
            <pc:sldMk cId="627988626" sldId="299"/>
            <ac:picMk id="24" creationId="{B2AFF200-3DBD-60FA-D2C7-9C054D118BDF}"/>
          </ac:picMkLst>
        </pc:picChg>
        <pc:picChg chg="del">
          <ac:chgData name="Cameron Smith" userId="74f47db9b30915f3" providerId="LiveId" clId="{AA4F66B8-328B-4DDB-8108-81EC729C9018}" dt="2022-11-22T17:43:41.164" v="7322" actId="478"/>
          <ac:picMkLst>
            <pc:docMk/>
            <pc:sldMk cId="627988626" sldId="299"/>
            <ac:picMk id="30" creationId="{315653F4-9ADA-8B81-E7AA-02B3D3866543}"/>
          </ac:picMkLst>
        </pc:picChg>
        <pc:picChg chg="del">
          <ac:chgData name="Cameron Smith" userId="74f47db9b30915f3" providerId="LiveId" clId="{AA4F66B8-328B-4DDB-8108-81EC729C9018}" dt="2022-11-22T17:43:41.164" v="7322" actId="478"/>
          <ac:picMkLst>
            <pc:docMk/>
            <pc:sldMk cId="627988626" sldId="299"/>
            <ac:picMk id="34" creationId="{A4D7981E-C214-D89F-6A1E-A3CAD708C5FB}"/>
          </ac:picMkLst>
        </pc:pic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11" creationId="{74BA36CA-C34C-8E69-53CD-0FB7016EA77C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26" creationId="{C167AE8F-5BA5-8609-D5B0-DA722EF272FE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27" creationId="{3AED8CA0-E9A7-4700-F6F5-9453D57F05A4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40" creationId="{59F20F25-575F-FBDD-92B7-369827A9D4F4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41" creationId="{EED495C8-98F7-C83C-3786-82541AD1851C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44" creationId="{486256F2-4C71-D3B3-05F3-949BF86FBD5A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45" creationId="{13FD092A-E590-176B-CFCB-C3E28F16C616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46" creationId="{34E78D64-247B-2D11-176F-2D15865C76F6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47" creationId="{C0C49790-C262-2A70-1929-966B8517F3FC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49" creationId="{019F47B6-2BB8-F519-09A5-D108EB595DC6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52" creationId="{E3006ADC-F10F-4FEC-B762-72E5A21A962F}"/>
          </ac:inkMkLst>
        </pc:inkChg>
        <pc:inkChg chg="del">
          <ac:chgData name="Cameron Smith" userId="74f47db9b30915f3" providerId="LiveId" clId="{AA4F66B8-328B-4DDB-8108-81EC729C9018}" dt="2022-11-22T17:43:41.164" v="7322" actId="478"/>
          <ac:inkMkLst>
            <pc:docMk/>
            <pc:sldMk cId="627988626" sldId="299"/>
            <ac:inkMk id="53" creationId="{5E0176DB-C64F-1EA2-EEAD-AAEF68523DFB}"/>
          </ac:inkMkLst>
        </pc:inkChg>
        <pc:cxnChg chg="add del mod">
          <ac:chgData name="Cameron Smith" userId="74f47db9b30915f3" providerId="LiveId" clId="{AA4F66B8-328B-4DDB-8108-81EC729C9018}" dt="2022-11-22T17:49:03.012" v="7802" actId="21"/>
          <ac:cxnSpMkLst>
            <pc:docMk/>
            <pc:sldMk cId="627988626" sldId="299"/>
            <ac:cxnSpMk id="16" creationId="{3A120F90-262C-DC1D-3157-FAFBBC7C2A19}"/>
          </ac:cxnSpMkLst>
        </pc:cxnChg>
        <pc:cxnChg chg="add del mod">
          <ac:chgData name="Cameron Smith" userId="74f47db9b30915f3" providerId="LiveId" clId="{AA4F66B8-328B-4DDB-8108-81EC729C9018}" dt="2022-11-22T17:49:03.012" v="7802" actId="21"/>
          <ac:cxnSpMkLst>
            <pc:docMk/>
            <pc:sldMk cId="627988626" sldId="299"/>
            <ac:cxnSpMk id="29" creationId="{DD03D727-088C-CD1A-8AE7-725E3CE62834}"/>
          </ac:cxnSpMkLst>
        </pc:cxnChg>
        <pc:cxnChg chg="add del mod">
          <ac:chgData name="Cameron Smith" userId="74f47db9b30915f3" providerId="LiveId" clId="{AA4F66B8-328B-4DDB-8108-81EC729C9018}" dt="2022-11-22T17:49:03.012" v="7802" actId="21"/>
          <ac:cxnSpMkLst>
            <pc:docMk/>
            <pc:sldMk cId="627988626" sldId="299"/>
            <ac:cxnSpMk id="31" creationId="{22181323-37A5-00B8-A086-969D0924AACD}"/>
          </ac:cxnSpMkLst>
        </pc:cxnChg>
        <pc:cxnChg chg="add del mod">
          <ac:chgData name="Cameron Smith" userId="74f47db9b30915f3" providerId="LiveId" clId="{AA4F66B8-328B-4DDB-8108-81EC729C9018}" dt="2022-11-22T17:49:03.012" v="7802" actId="21"/>
          <ac:cxnSpMkLst>
            <pc:docMk/>
            <pc:sldMk cId="627988626" sldId="299"/>
            <ac:cxnSpMk id="32" creationId="{C81CA56C-099D-7606-0273-D9BC1C5E4513}"/>
          </ac:cxnSpMkLst>
        </pc:cxnChg>
        <pc:cxnChg chg="add del mod">
          <ac:chgData name="Cameron Smith" userId="74f47db9b30915f3" providerId="LiveId" clId="{AA4F66B8-328B-4DDB-8108-81EC729C9018}" dt="2022-11-22T17:49:03.012" v="7802" actId="21"/>
          <ac:cxnSpMkLst>
            <pc:docMk/>
            <pc:sldMk cId="627988626" sldId="299"/>
            <ac:cxnSpMk id="37" creationId="{87FCDAE3-722A-D696-021B-81734CC555D7}"/>
          </ac:cxnSpMkLst>
        </pc:cxnChg>
        <pc:cxnChg chg="add mod">
          <ac:chgData name="Cameron Smith" userId="74f47db9b30915f3" providerId="LiveId" clId="{AA4F66B8-328B-4DDB-8108-81EC729C9018}" dt="2022-11-22T17:47:04.540" v="7773" actId="571"/>
          <ac:cxnSpMkLst>
            <pc:docMk/>
            <pc:sldMk cId="627988626" sldId="299"/>
            <ac:cxnSpMk id="38" creationId="{995D06BC-DBDF-DA8A-8D55-D261BE43DFE4}"/>
          </ac:cxnSpMkLst>
        </pc:cxnChg>
        <pc:cxnChg chg="add mod">
          <ac:chgData name="Cameron Smith" userId="74f47db9b30915f3" providerId="LiveId" clId="{AA4F66B8-328B-4DDB-8108-81EC729C9018}" dt="2022-11-22T17:47:04.540" v="7773" actId="571"/>
          <ac:cxnSpMkLst>
            <pc:docMk/>
            <pc:sldMk cId="627988626" sldId="299"/>
            <ac:cxnSpMk id="39" creationId="{070B6B5E-57E5-A81D-7FE0-94DFE58E4B0B}"/>
          </ac:cxnSpMkLst>
        </pc:cxnChg>
        <pc:cxnChg chg="add del mod">
          <ac:chgData name="Cameron Smith" userId="74f47db9b30915f3" providerId="LiveId" clId="{AA4F66B8-328B-4DDB-8108-81EC729C9018}" dt="2022-11-22T17:49:03.012" v="7802" actId="21"/>
          <ac:cxnSpMkLst>
            <pc:docMk/>
            <pc:sldMk cId="627988626" sldId="299"/>
            <ac:cxnSpMk id="42" creationId="{61F77567-D472-1DC8-5D76-6A5203C0B713}"/>
          </ac:cxnSpMkLst>
        </pc:cxnChg>
      </pc:sldChg>
      <pc:sldChg chg="new del">
        <pc:chgData name="Cameron Smith" userId="74f47db9b30915f3" providerId="LiveId" clId="{AA4F66B8-328B-4DDB-8108-81EC729C9018}" dt="2022-11-22T17:43:09.418" v="7319" actId="47"/>
        <pc:sldMkLst>
          <pc:docMk/>
          <pc:sldMk cId="3559682693" sldId="299"/>
        </pc:sldMkLst>
      </pc:sldChg>
      <pc:sldChg chg="addSp modSp add mod modAnim">
        <pc:chgData name="Cameron Smith" userId="74f47db9b30915f3" providerId="LiveId" clId="{AA4F66B8-328B-4DDB-8108-81EC729C9018}" dt="2022-11-23T17:25:01.985" v="9494" actId="207"/>
        <pc:sldMkLst>
          <pc:docMk/>
          <pc:sldMk cId="3319058493" sldId="300"/>
        </pc:sldMkLst>
        <pc:spChg chg="add mod">
          <ac:chgData name="Cameron Smith" userId="74f47db9b30915f3" providerId="LiveId" clId="{AA4F66B8-328B-4DDB-8108-81EC729C9018}" dt="2022-11-22T17:49:08.666" v="7804"/>
          <ac:spMkLst>
            <pc:docMk/>
            <pc:sldMk cId="3319058493" sldId="300"/>
            <ac:spMk id="11" creationId="{35118F21-2108-B20D-B87F-CF6613A7672F}"/>
          </ac:spMkLst>
        </pc:spChg>
        <pc:spChg chg="add mod">
          <ac:chgData name="Cameron Smith" userId="74f47db9b30915f3" providerId="LiveId" clId="{AA4F66B8-328B-4DDB-8108-81EC729C9018}" dt="2022-11-22T17:49:08.666" v="7804"/>
          <ac:spMkLst>
            <pc:docMk/>
            <pc:sldMk cId="3319058493" sldId="300"/>
            <ac:spMk id="12" creationId="{79BCA2F7-1AAF-1CD0-3BD7-DBF8BF4D0135}"/>
          </ac:spMkLst>
        </pc:spChg>
        <pc:spChg chg="add mod">
          <ac:chgData name="Cameron Smith" userId="74f47db9b30915f3" providerId="LiveId" clId="{AA4F66B8-328B-4DDB-8108-81EC729C9018}" dt="2022-11-22T17:49:08.666" v="7804"/>
          <ac:spMkLst>
            <pc:docMk/>
            <pc:sldMk cId="3319058493" sldId="300"/>
            <ac:spMk id="13" creationId="{92DEBC12-7CF1-8A8B-86EF-0AE31811F577}"/>
          </ac:spMkLst>
        </pc:spChg>
        <pc:spChg chg="add mod">
          <ac:chgData name="Cameron Smith" userId="74f47db9b30915f3" providerId="LiveId" clId="{AA4F66B8-328B-4DDB-8108-81EC729C9018}" dt="2022-11-22T17:49:08.666" v="7804"/>
          <ac:spMkLst>
            <pc:docMk/>
            <pc:sldMk cId="3319058493" sldId="300"/>
            <ac:spMk id="14" creationId="{F6CCBFBA-4B5A-BD5B-C8DB-775AF947F884}"/>
          </ac:spMkLst>
        </pc:spChg>
        <pc:spChg chg="add mod">
          <ac:chgData name="Cameron Smith" userId="74f47db9b30915f3" providerId="LiveId" clId="{AA4F66B8-328B-4DDB-8108-81EC729C9018}" dt="2022-11-22T17:49:08.666" v="7804"/>
          <ac:spMkLst>
            <pc:docMk/>
            <pc:sldMk cId="3319058493" sldId="300"/>
            <ac:spMk id="15" creationId="{FD7B3D0E-50B2-8E2A-F590-F972A94E1F88}"/>
          </ac:spMkLst>
        </pc:spChg>
        <pc:spChg chg="add mod">
          <ac:chgData name="Cameron Smith" userId="74f47db9b30915f3" providerId="LiveId" clId="{AA4F66B8-328B-4DDB-8108-81EC729C9018}" dt="2022-11-23T17:24:50.780" v="9490" actId="207"/>
          <ac:spMkLst>
            <pc:docMk/>
            <pc:sldMk cId="3319058493" sldId="300"/>
            <ac:spMk id="16" creationId="{213C4548-A29C-8B95-1D00-2DE642E22813}"/>
          </ac:spMkLst>
        </pc:spChg>
        <pc:spChg chg="add mod">
          <ac:chgData name="Cameron Smith" userId="74f47db9b30915f3" providerId="LiveId" clId="{AA4F66B8-328B-4DDB-8108-81EC729C9018}" dt="2022-11-23T17:24:56.286" v="9492" actId="207"/>
          <ac:spMkLst>
            <pc:docMk/>
            <pc:sldMk cId="3319058493" sldId="300"/>
            <ac:spMk id="17" creationId="{E2405108-EAEE-E658-5130-DD01EC5FD437}"/>
          </ac:spMkLst>
        </pc:spChg>
        <pc:spChg chg="add mod">
          <ac:chgData name="Cameron Smith" userId="74f47db9b30915f3" providerId="LiveId" clId="{AA4F66B8-328B-4DDB-8108-81EC729C9018}" dt="2022-11-23T17:25:01.985" v="9494" actId="207"/>
          <ac:spMkLst>
            <pc:docMk/>
            <pc:sldMk cId="3319058493" sldId="300"/>
            <ac:spMk id="18" creationId="{641EEDF5-653E-CC54-7A5F-19B6883AD485}"/>
          </ac:spMkLst>
        </pc:spChg>
        <pc:spChg chg="add mod">
          <ac:chgData name="Cameron Smith" userId="74f47db9b30915f3" providerId="LiveId" clId="{AA4F66B8-328B-4DDB-8108-81EC729C9018}" dt="2022-11-23T17:24:53.796" v="9491" actId="207"/>
          <ac:spMkLst>
            <pc:docMk/>
            <pc:sldMk cId="3319058493" sldId="300"/>
            <ac:spMk id="19" creationId="{62123DA5-29A1-E0A4-1582-8A5EED731F63}"/>
          </ac:spMkLst>
        </pc:spChg>
        <pc:spChg chg="add mod">
          <ac:chgData name="Cameron Smith" userId="74f47db9b30915f3" providerId="LiveId" clId="{AA4F66B8-328B-4DDB-8108-81EC729C9018}" dt="2022-11-23T17:24:59.176" v="9493" actId="207"/>
          <ac:spMkLst>
            <pc:docMk/>
            <pc:sldMk cId="3319058493" sldId="300"/>
            <ac:spMk id="20" creationId="{49D1409F-0783-17FC-B840-E6A2BD40A771}"/>
          </ac:spMkLst>
        </pc:spChg>
        <pc:cxnChg chg="add mod">
          <ac:chgData name="Cameron Smith" userId="74f47db9b30915f3" providerId="LiveId" clId="{AA4F66B8-328B-4DDB-8108-81EC729C9018}" dt="2022-11-22T17:49:08.666" v="7804"/>
          <ac:cxnSpMkLst>
            <pc:docMk/>
            <pc:sldMk cId="3319058493" sldId="300"/>
            <ac:cxnSpMk id="2" creationId="{E32D95F2-407D-D2DB-2B2B-65100A3F0B73}"/>
          </ac:cxnSpMkLst>
        </pc:cxnChg>
        <pc:cxnChg chg="add mod">
          <ac:chgData name="Cameron Smith" userId="74f47db9b30915f3" providerId="LiveId" clId="{AA4F66B8-328B-4DDB-8108-81EC729C9018}" dt="2022-11-22T20:39:04.615" v="8889" actId="554"/>
          <ac:cxnSpMkLst>
            <pc:docMk/>
            <pc:sldMk cId="3319058493" sldId="300"/>
            <ac:cxnSpMk id="3" creationId="{63E26AEF-3003-8954-1216-1402B246727E}"/>
          </ac:cxnSpMkLst>
        </pc:cxnChg>
        <pc:cxnChg chg="add mod">
          <ac:chgData name="Cameron Smith" userId="74f47db9b30915f3" providerId="LiveId" clId="{AA4F66B8-328B-4DDB-8108-81EC729C9018}" dt="2022-11-22T20:39:04.615" v="8889" actId="554"/>
          <ac:cxnSpMkLst>
            <pc:docMk/>
            <pc:sldMk cId="3319058493" sldId="300"/>
            <ac:cxnSpMk id="6" creationId="{820C224A-1117-E5E0-BD62-6C82164E6FFE}"/>
          </ac:cxnSpMkLst>
        </pc:cxnChg>
        <pc:cxnChg chg="add mod">
          <ac:chgData name="Cameron Smith" userId="74f47db9b30915f3" providerId="LiveId" clId="{AA4F66B8-328B-4DDB-8108-81EC729C9018}" dt="2022-11-22T20:39:04.615" v="8889" actId="554"/>
          <ac:cxnSpMkLst>
            <pc:docMk/>
            <pc:sldMk cId="3319058493" sldId="300"/>
            <ac:cxnSpMk id="8" creationId="{8E9238DD-393B-D237-AB49-D94A51979110}"/>
          </ac:cxnSpMkLst>
        </pc:cxnChg>
        <pc:cxnChg chg="add mod">
          <ac:chgData name="Cameron Smith" userId="74f47db9b30915f3" providerId="LiveId" clId="{AA4F66B8-328B-4DDB-8108-81EC729C9018}" dt="2022-11-22T20:39:04.615" v="8889" actId="554"/>
          <ac:cxnSpMkLst>
            <pc:docMk/>
            <pc:sldMk cId="3319058493" sldId="300"/>
            <ac:cxnSpMk id="9" creationId="{1A39C261-D3F2-9794-8D85-52072DE17DF5}"/>
          </ac:cxnSpMkLst>
        </pc:cxnChg>
        <pc:cxnChg chg="add mod">
          <ac:chgData name="Cameron Smith" userId="74f47db9b30915f3" providerId="LiveId" clId="{AA4F66B8-328B-4DDB-8108-81EC729C9018}" dt="2022-11-22T20:39:04.615" v="8889" actId="554"/>
          <ac:cxnSpMkLst>
            <pc:docMk/>
            <pc:sldMk cId="3319058493" sldId="300"/>
            <ac:cxnSpMk id="10" creationId="{CB704FB5-14B0-B0F9-97FE-E8E5BBA55DCA}"/>
          </ac:cxnSpMkLst>
        </pc:cxnChg>
        <pc:cxnChg chg="add mod">
          <ac:chgData name="Cameron Smith" userId="74f47db9b30915f3" providerId="LiveId" clId="{AA4F66B8-328B-4DDB-8108-81EC729C9018}" dt="2022-11-22T20:41:13.828" v="8938" actId="1582"/>
          <ac:cxnSpMkLst>
            <pc:docMk/>
            <pc:sldMk cId="3319058493" sldId="300"/>
            <ac:cxnSpMk id="22" creationId="{E95091C0-EC2A-9161-46F5-D1042D3D510B}"/>
          </ac:cxnSpMkLst>
        </pc:cxnChg>
        <pc:cxnChg chg="add mod">
          <ac:chgData name="Cameron Smith" userId="74f47db9b30915f3" providerId="LiveId" clId="{AA4F66B8-328B-4DDB-8108-81EC729C9018}" dt="2022-11-22T20:41:13.828" v="8938" actId="1582"/>
          <ac:cxnSpMkLst>
            <pc:docMk/>
            <pc:sldMk cId="3319058493" sldId="300"/>
            <ac:cxnSpMk id="23" creationId="{E8ABD764-86DE-F5B3-7BAB-1E6886D6B6B5}"/>
          </ac:cxnSpMkLst>
        </pc:cxnChg>
        <pc:cxnChg chg="add mod">
          <ac:chgData name="Cameron Smith" userId="74f47db9b30915f3" providerId="LiveId" clId="{AA4F66B8-328B-4DDB-8108-81EC729C9018}" dt="2022-11-22T20:41:13.828" v="8938" actId="1582"/>
          <ac:cxnSpMkLst>
            <pc:docMk/>
            <pc:sldMk cId="3319058493" sldId="300"/>
            <ac:cxnSpMk id="25" creationId="{D5DDDA38-CBA5-167B-62C4-DC0FFB2F196A}"/>
          </ac:cxnSpMkLst>
        </pc:cxnChg>
        <pc:cxnChg chg="add mod">
          <ac:chgData name="Cameron Smith" userId="74f47db9b30915f3" providerId="LiveId" clId="{AA4F66B8-328B-4DDB-8108-81EC729C9018}" dt="2022-11-22T20:41:13.828" v="8938" actId="1582"/>
          <ac:cxnSpMkLst>
            <pc:docMk/>
            <pc:sldMk cId="3319058493" sldId="300"/>
            <ac:cxnSpMk id="27" creationId="{747DE0B0-E2F8-5187-F8BE-4BD13044D98E}"/>
          </ac:cxnSpMkLst>
        </pc:cxnChg>
      </pc:sldChg>
      <pc:sldChg chg="delSp modSp add del mod ord delAnim">
        <pc:chgData name="Cameron Smith" userId="74f47db9b30915f3" providerId="LiveId" clId="{AA4F66B8-328B-4DDB-8108-81EC729C9018}" dt="2022-11-22T19:36:29.818" v="7860" actId="47"/>
        <pc:sldMkLst>
          <pc:docMk/>
          <pc:sldMk cId="2383175452" sldId="301"/>
        </pc:sldMkLst>
        <pc:spChg chg="mod">
          <ac:chgData name="Cameron Smith" userId="74f47db9b30915f3" providerId="LiveId" clId="{AA4F66B8-328B-4DDB-8108-81EC729C9018}" dt="2022-11-22T19:33:09.758" v="7857" actId="20577"/>
          <ac:spMkLst>
            <pc:docMk/>
            <pc:sldMk cId="2383175452" sldId="301"/>
            <ac:spMk id="5" creationId="{08A76A15-7EBA-B4F0-E758-58942531E65B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47" creationId="{C41CA88A-896B-0DCF-9F7E-7445C908069C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48" creationId="{91AECAB6-9E0D-D938-D0ED-FD454F6E313E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49" creationId="{BA296349-E728-6FDA-70BC-C4D56E7EC676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0" creationId="{637D3BCE-9F93-9568-23A6-E3854A6D3E76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1" creationId="{6FE81A45-F1CC-0FEA-7BA5-4E3B0DE523DD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2" creationId="{6C7B2AE3-1B31-A2A7-32A9-BC18FD75BE00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3" creationId="{01EA05D1-0BFB-0466-38FB-A7BD26C5F866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4" creationId="{1779F7A1-734D-C21E-EFFB-61FD8AE7F7EF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5" creationId="{EB4ED89F-7078-0080-44F7-BAF6E7BA2E14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6" creationId="{915D4451-D8D1-672D-B5A4-A9C4618DEA79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7" creationId="{290B8562-31C5-7209-F236-1B58F6A55BDC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58" creationId="{8AE8056C-2E10-32AE-5765-919BDD458017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67" creationId="{0A7877AE-97C6-556A-F8D8-585C5B0B8C56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68" creationId="{5581E77D-35C3-B91C-CA20-8832FE9758FD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69" creationId="{E2001C87-2F49-719A-D574-9AAB80C98724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0" creationId="{B10B0BCF-20DC-1B6B-A6F0-CA888B776C7B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1" creationId="{34A0B8DB-54F9-0FF5-92D9-5B7FEBFDFC39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2" creationId="{C5907D06-ECD6-091A-A78F-D653934C2F04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3" creationId="{856839A1-3F29-A856-F0F1-07650FF36BD6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4" creationId="{EB97E4D9-AB41-E71B-F12B-98666E625FBB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5" creationId="{90132890-8325-B489-A2DF-EC6ECCE089F8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6" creationId="{1F7676BB-1EA8-A71C-6D6F-E52E78103E14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7" creationId="{A0CF6304-E8C4-849E-906A-2AE4EC7C3A7B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8" creationId="{40065A38-2753-801F-3960-EAC0C98180CD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79" creationId="{2A6A3098-91B0-FA81-E282-F9220F8A57C2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0" creationId="{AE674D68-C522-8C67-7307-D2AAEA3E7277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1" creationId="{137B8538-1CE3-280C-4073-5C756E723E7A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2" creationId="{85BAD356-CF50-E289-137E-F832D512B337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3" creationId="{343F2AC3-29B3-32BB-96DE-12B5A2299A28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4" creationId="{118C70A0-AF30-7C30-96F1-4097A7177513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5" creationId="{403E6763-54BD-838D-83BA-9ED361574FA3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6" creationId="{7835B2D1-85C0-EC25-392C-2ED52C1C6199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7" creationId="{EA5FE186-6402-3DD7-97EE-655B2946B947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8" creationId="{ED623C11-4A82-38AB-8C5A-88EAA24AFB27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89" creationId="{34668D0F-14C1-D724-7493-8EA37CCDA19D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90" creationId="{BFACC4D7-6673-9198-5537-963D0E2A4F17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91" creationId="{DBAF86A5-85B2-A436-9D7B-61B1349EDF0D}"/>
          </ac:spMkLst>
        </pc:spChg>
        <pc:spChg chg="del">
          <ac:chgData name="Cameron Smith" userId="74f47db9b30915f3" providerId="LiveId" clId="{AA4F66B8-328B-4DDB-8108-81EC729C9018}" dt="2022-11-22T19:33:00.750" v="7820" actId="478"/>
          <ac:spMkLst>
            <pc:docMk/>
            <pc:sldMk cId="2383175452" sldId="301"/>
            <ac:spMk id="94" creationId="{02695333-0BBA-4130-9D92-41682622467A}"/>
          </ac:spMkLst>
        </pc:spChg>
      </pc:sldChg>
      <pc:sldChg chg="add modTransition">
        <pc:chgData name="Cameron Smith" userId="74f47db9b30915f3" providerId="LiveId" clId="{AA4F66B8-328B-4DDB-8108-81EC729C9018}" dt="2022-11-22T20:18:16.766" v="8697"/>
        <pc:sldMkLst>
          <pc:docMk/>
          <pc:sldMk cId="3449362371" sldId="301"/>
        </pc:sldMkLst>
      </pc:sldChg>
      <pc:sldChg chg="addSp delSp modSp add mod modTransition delAnim modAnim">
        <pc:chgData name="Cameron Smith" userId="74f47db9b30915f3" providerId="LiveId" clId="{AA4F66B8-328B-4DDB-8108-81EC729C9018}" dt="2022-11-22T19:57:03.322" v="8696" actId="478"/>
        <pc:sldMkLst>
          <pc:docMk/>
          <pc:sldMk cId="1869694242" sldId="302"/>
        </pc:sldMkLst>
        <pc:spChg chg="add del mod">
          <ac:chgData name="Cameron Smith" userId="74f47db9b30915f3" providerId="LiveId" clId="{AA4F66B8-328B-4DDB-8108-81EC729C9018}" dt="2022-11-22T19:57:03.322" v="8696" actId="478"/>
          <ac:spMkLst>
            <pc:docMk/>
            <pc:sldMk cId="1869694242" sldId="302"/>
            <ac:spMk id="9" creationId="{65B52E14-CE85-C891-DEF1-833368F46558}"/>
          </ac:spMkLst>
        </pc:spChg>
        <pc:spChg chg="add mod">
          <ac:chgData name="Cameron Smith" userId="74f47db9b30915f3" providerId="LiveId" clId="{AA4F66B8-328B-4DDB-8108-81EC729C9018}" dt="2022-11-22T19:55:23.166" v="8685" actId="571"/>
          <ac:spMkLst>
            <pc:docMk/>
            <pc:sldMk cId="1869694242" sldId="302"/>
            <ac:spMk id="14" creationId="{081D41C3-74C8-68A9-AB03-6636A56AC1A6}"/>
          </ac:spMkLst>
        </pc:spChg>
        <pc:spChg chg="add mod">
          <ac:chgData name="Cameron Smith" userId="74f47db9b30915f3" providerId="LiveId" clId="{AA4F66B8-328B-4DDB-8108-81EC729C9018}" dt="2022-11-22T19:55:28.847" v="8687" actId="14100"/>
          <ac:spMkLst>
            <pc:docMk/>
            <pc:sldMk cId="1869694242" sldId="302"/>
            <ac:spMk id="15" creationId="{9EB9CAC5-9F61-B7DB-23FD-FD2D3497A428}"/>
          </ac:spMkLst>
        </pc:spChg>
        <pc:spChg chg="add mod">
          <ac:chgData name="Cameron Smith" userId="74f47db9b30915f3" providerId="LiveId" clId="{AA4F66B8-328B-4DDB-8108-81EC729C9018}" dt="2022-11-22T19:55:31.492" v="8691" actId="1038"/>
          <ac:spMkLst>
            <pc:docMk/>
            <pc:sldMk cId="1869694242" sldId="302"/>
            <ac:spMk id="16" creationId="{037CC2F5-8E0B-C7A9-3032-D99C3B5E1EA4}"/>
          </ac:spMkLst>
        </pc:spChg>
        <pc:graphicFrameChg chg="modGraphic">
          <ac:chgData name="Cameron Smith" userId="74f47db9b30915f3" providerId="LiveId" clId="{AA4F66B8-328B-4DDB-8108-81EC729C9018}" dt="2022-11-22T19:54:22.420" v="8674" actId="20577"/>
          <ac:graphicFrameMkLst>
            <pc:docMk/>
            <pc:sldMk cId="1869694242" sldId="302"/>
            <ac:graphicFrameMk id="11" creationId="{26034A58-DAA3-BEAB-5455-90E88B102EAC}"/>
          </ac:graphicFrameMkLst>
        </pc:graphicFrameChg>
      </pc:sldChg>
      <pc:sldChg chg="addSp modSp add mod modTransition">
        <pc:chgData name="Cameron Smith" userId="74f47db9b30915f3" providerId="LiveId" clId="{AA4F66B8-328B-4DDB-8108-81EC729C9018}" dt="2022-11-23T12:51:23.673" v="9323"/>
        <pc:sldMkLst>
          <pc:docMk/>
          <pc:sldMk cId="2577607852" sldId="303"/>
        </pc:sldMkLst>
        <pc:spChg chg="mod">
          <ac:chgData name="Cameron Smith" userId="74f47db9b30915f3" providerId="LiveId" clId="{AA4F66B8-328B-4DDB-8108-81EC729C9018}" dt="2022-11-22T20:49:27.500" v="9182" actId="1037"/>
          <ac:spMkLst>
            <pc:docMk/>
            <pc:sldMk cId="2577607852" sldId="303"/>
            <ac:spMk id="2" creationId="{291A3431-80C0-12B1-8302-6946C2C2A95A}"/>
          </ac:spMkLst>
        </pc:spChg>
        <pc:spChg chg="mod">
          <ac:chgData name="Cameron Smith" userId="74f47db9b30915f3" providerId="LiveId" clId="{AA4F66B8-328B-4DDB-8108-81EC729C9018}" dt="2022-11-22T20:49:27.500" v="9182" actId="1037"/>
          <ac:spMkLst>
            <pc:docMk/>
            <pc:sldMk cId="2577607852" sldId="303"/>
            <ac:spMk id="3" creationId="{8C1A90DD-E9F1-3465-2E67-2BB1A09BC7D5}"/>
          </ac:spMkLst>
        </pc:spChg>
        <pc:spChg chg="mod">
          <ac:chgData name="Cameron Smith" userId="74f47db9b30915f3" providerId="LiveId" clId="{AA4F66B8-328B-4DDB-8108-81EC729C9018}" dt="2022-11-22T20:49:27.500" v="9182" actId="1037"/>
          <ac:spMkLst>
            <pc:docMk/>
            <pc:sldMk cId="2577607852" sldId="303"/>
            <ac:spMk id="6" creationId="{A1644F37-9D9C-F43D-D0A3-945DE36CC99D}"/>
          </ac:spMkLst>
        </pc:spChg>
        <pc:cxnChg chg="add mod">
          <ac:chgData name="Cameron Smith" userId="74f47db9b30915f3" providerId="LiveId" clId="{AA4F66B8-328B-4DDB-8108-81EC729C9018}" dt="2022-11-22T20:49:40.817" v="9185" actId="208"/>
          <ac:cxnSpMkLst>
            <pc:docMk/>
            <pc:sldMk cId="2577607852" sldId="303"/>
            <ac:cxnSpMk id="8" creationId="{5252AE33-657D-A4A6-04B5-C8A1BB568344}"/>
          </ac:cxnSpMkLst>
        </pc:cxnChg>
      </pc:sldChg>
      <pc:sldChg chg="addSp delSp modSp add mod modAnim">
        <pc:chgData name="Cameron Smith" userId="74f47db9b30915f3" providerId="LiveId" clId="{AA4F66B8-328B-4DDB-8108-81EC729C9018}" dt="2022-11-23T12:59:38.898" v="9423" actId="165"/>
        <pc:sldMkLst>
          <pc:docMk/>
          <pc:sldMk cId="3696510955" sldId="304"/>
        </pc:sldMkLst>
        <pc:spChg chg="add mod">
          <ac:chgData name="Cameron Smith" userId="74f47db9b30915f3" providerId="LiveId" clId="{AA4F66B8-328B-4DDB-8108-81EC729C9018}" dt="2022-11-22T21:00:47.032" v="9221" actId="962"/>
          <ac:spMkLst>
            <pc:docMk/>
            <pc:sldMk cId="3696510955" sldId="304"/>
            <ac:spMk id="7" creationId="{7FE8E44E-D79B-E26E-FFF2-F30B178BB1EC}"/>
          </ac:spMkLst>
        </pc:spChg>
        <pc:spChg chg="add mod">
          <ac:chgData name="Cameron Smith" userId="74f47db9b30915f3" providerId="LiveId" clId="{AA4F66B8-328B-4DDB-8108-81EC729C9018}" dt="2022-11-22T21:00:52.016" v="9222" actId="962"/>
          <ac:spMkLst>
            <pc:docMk/>
            <pc:sldMk cId="3696510955" sldId="304"/>
            <ac:spMk id="9" creationId="{61B5EB95-0BFF-70CA-4DF2-E7767577FA0D}"/>
          </ac:spMkLst>
        </pc:spChg>
        <pc:spChg chg="add del mod">
          <ac:chgData name="Cameron Smith" userId="74f47db9b30915f3" providerId="LiveId" clId="{AA4F66B8-328B-4DDB-8108-81EC729C9018}" dt="2022-11-23T12:51:26.153" v="9324" actId="478"/>
          <ac:spMkLst>
            <pc:docMk/>
            <pc:sldMk cId="3696510955" sldId="304"/>
            <ac:spMk id="13" creationId="{32510BE3-AC86-C9E5-9B85-49EFB4827F32}"/>
          </ac:spMkLst>
        </pc:spChg>
        <pc:spChg chg="add del mod">
          <ac:chgData name="Cameron Smith" userId="74f47db9b30915f3" providerId="LiveId" clId="{AA4F66B8-328B-4DDB-8108-81EC729C9018}" dt="2022-11-23T12:51:26.153" v="9324" actId="478"/>
          <ac:spMkLst>
            <pc:docMk/>
            <pc:sldMk cId="3696510955" sldId="304"/>
            <ac:spMk id="15" creationId="{46D539A1-8145-C91F-51F3-92A83F0E7907}"/>
          </ac:spMkLst>
        </pc:spChg>
        <pc:spChg chg="add del mod">
          <ac:chgData name="Cameron Smith" userId="74f47db9b30915f3" providerId="LiveId" clId="{AA4F66B8-328B-4DDB-8108-81EC729C9018}" dt="2022-11-23T12:51:26.153" v="9324" actId="478"/>
          <ac:spMkLst>
            <pc:docMk/>
            <pc:sldMk cId="3696510955" sldId="304"/>
            <ac:spMk id="24" creationId="{108AB9EC-1D5D-3E10-29F3-40FEA5033618}"/>
          </ac:spMkLst>
        </pc:spChg>
        <pc:spChg chg="add mod topLvl">
          <ac:chgData name="Cameron Smith" userId="74f47db9b30915f3" providerId="LiveId" clId="{AA4F66B8-328B-4DDB-8108-81EC729C9018}" dt="2022-11-23T12:59:38.898" v="9423" actId="165"/>
          <ac:spMkLst>
            <pc:docMk/>
            <pc:sldMk cId="3696510955" sldId="304"/>
            <ac:spMk id="27" creationId="{C61636FC-1F3E-33E8-F91C-37999F476B90}"/>
          </ac:spMkLst>
        </pc:spChg>
        <pc:spChg chg="add mod topLvl">
          <ac:chgData name="Cameron Smith" userId="74f47db9b30915f3" providerId="LiveId" clId="{AA4F66B8-328B-4DDB-8108-81EC729C9018}" dt="2022-11-23T12:59:38.898" v="9423" actId="165"/>
          <ac:spMkLst>
            <pc:docMk/>
            <pc:sldMk cId="3696510955" sldId="304"/>
            <ac:spMk id="28" creationId="{EADB0145-B40B-F6BD-F156-4B023446B75E}"/>
          </ac:spMkLst>
        </pc:spChg>
        <pc:spChg chg="add mod topLvl">
          <ac:chgData name="Cameron Smith" userId="74f47db9b30915f3" providerId="LiveId" clId="{AA4F66B8-328B-4DDB-8108-81EC729C9018}" dt="2022-11-23T12:59:38.898" v="9423" actId="165"/>
          <ac:spMkLst>
            <pc:docMk/>
            <pc:sldMk cId="3696510955" sldId="304"/>
            <ac:spMk id="29" creationId="{D809541B-52AA-FDB2-8E4F-A6EDDBE266D1}"/>
          </ac:spMkLst>
        </pc:spChg>
        <pc:grpChg chg="add del mod">
          <ac:chgData name="Cameron Smith" userId="74f47db9b30915f3" providerId="LiveId" clId="{AA4F66B8-328B-4DDB-8108-81EC729C9018}" dt="2022-11-23T12:59:38.898" v="9423" actId="165"/>
          <ac:grpSpMkLst>
            <pc:docMk/>
            <pc:sldMk cId="3696510955" sldId="304"/>
            <ac:grpSpMk id="30" creationId="{DE566693-4DCC-39BF-56DF-3E7695316B83}"/>
          </ac:grpSpMkLst>
        </pc:grpChg>
        <pc:picChg chg="add mod modCrop">
          <ac:chgData name="Cameron Smith" userId="74f47db9b30915f3" providerId="LiveId" clId="{AA4F66B8-328B-4DDB-8108-81EC729C9018}" dt="2022-11-22T20:55:19.421" v="9207" actId="1076"/>
          <ac:picMkLst>
            <pc:docMk/>
            <pc:sldMk cId="3696510955" sldId="304"/>
            <ac:picMk id="10" creationId="{A99D10D3-18A9-A546-109F-BE0BD06C4B7E}"/>
          </ac:picMkLst>
        </pc:picChg>
        <pc:picChg chg="add mod">
          <ac:chgData name="Cameron Smith" userId="74f47db9b30915f3" providerId="LiveId" clId="{AA4F66B8-328B-4DDB-8108-81EC729C9018}" dt="2022-11-22T20:54:10.662" v="9205" actId="571"/>
          <ac:picMkLst>
            <pc:docMk/>
            <pc:sldMk cId="3696510955" sldId="304"/>
            <ac:picMk id="11" creationId="{DEE09166-DDED-0679-1D8D-720F2362D32B}"/>
          </ac:picMkLst>
        </pc:picChg>
        <pc:picChg chg="add mod">
          <ac:chgData name="Cameron Smith" userId="74f47db9b30915f3" providerId="LiveId" clId="{AA4F66B8-328B-4DDB-8108-81EC729C9018}" dt="2022-11-22T20:54:10.215" v="9204" actId="571"/>
          <ac:picMkLst>
            <pc:docMk/>
            <pc:sldMk cId="3696510955" sldId="304"/>
            <ac:picMk id="12" creationId="{C618F064-0862-7EA8-24BF-53BA952BA156}"/>
          </ac:picMkLst>
        </pc:picChg>
        <pc:picChg chg="add del mod">
          <ac:chgData name="Cameron Smith" userId="74f47db9b30915f3" providerId="LiveId" clId="{AA4F66B8-328B-4DDB-8108-81EC729C9018}" dt="2022-11-23T12:51:26.153" v="9324" actId="478"/>
          <ac:picMkLst>
            <pc:docMk/>
            <pc:sldMk cId="3696510955" sldId="304"/>
            <ac:picMk id="14" creationId="{F78CF1EF-A6EB-05EA-A192-808C9504B2F7}"/>
          </ac:picMkLst>
        </pc:picChg>
        <pc:picChg chg="add mod topLvl">
          <ac:chgData name="Cameron Smith" userId="74f47db9b30915f3" providerId="LiveId" clId="{AA4F66B8-328B-4DDB-8108-81EC729C9018}" dt="2022-11-23T12:59:38.898" v="9423" actId="165"/>
          <ac:picMkLst>
            <pc:docMk/>
            <pc:sldMk cId="3696510955" sldId="304"/>
            <ac:picMk id="25" creationId="{B73440EB-7B44-3F6B-1BEB-924289BBDE34}"/>
          </ac:picMkLst>
        </pc:picChg>
        <pc:picChg chg="add mod topLvl">
          <ac:chgData name="Cameron Smith" userId="74f47db9b30915f3" providerId="LiveId" clId="{AA4F66B8-328B-4DDB-8108-81EC729C9018}" dt="2022-11-23T12:59:38.898" v="9423" actId="165"/>
          <ac:picMkLst>
            <pc:docMk/>
            <pc:sldMk cId="3696510955" sldId="304"/>
            <ac:picMk id="26" creationId="{B78657F8-71CC-B0DB-4905-70AC5E792C42}"/>
          </ac:picMkLst>
        </pc:picChg>
        <pc:picChg chg="add mod">
          <ac:chgData name="Cameron Smith" userId="74f47db9b30915f3" providerId="LiveId" clId="{AA4F66B8-328B-4DDB-8108-81EC729C9018}" dt="2022-11-23T12:56:11.029" v="9380" actId="1035"/>
          <ac:picMkLst>
            <pc:docMk/>
            <pc:sldMk cId="3696510955" sldId="304"/>
            <ac:picMk id="3074" creationId="{847DE68E-700F-C1A1-9818-31224E98E479}"/>
          </ac:picMkLst>
        </pc:picChg>
        <pc:inkChg chg="add del mod">
          <ac:chgData name="Cameron Smith" userId="74f47db9b30915f3" providerId="LiveId" clId="{AA4F66B8-328B-4DDB-8108-81EC729C9018}" dt="2022-11-23T12:51:26.153" v="9324" actId="478"/>
          <ac:inkMkLst>
            <pc:docMk/>
            <pc:sldMk cId="3696510955" sldId="304"/>
            <ac:inkMk id="16" creationId="{12AE0574-43CD-5BE3-12B1-4E310F82D4A5}"/>
          </ac:inkMkLst>
        </pc:inkChg>
        <pc:inkChg chg="add del mod">
          <ac:chgData name="Cameron Smith" userId="74f47db9b30915f3" providerId="LiveId" clId="{AA4F66B8-328B-4DDB-8108-81EC729C9018}" dt="2022-11-23T12:51:26.153" v="9324" actId="478"/>
          <ac:inkMkLst>
            <pc:docMk/>
            <pc:sldMk cId="3696510955" sldId="304"/>
            <ac:inkMk id="17" creationId="{5ADC27B9-B68B-F2CA-E07B-3F148C0531D2}"/>
          </ac:inkMkLst>
        </pc:inkChg>
        <pc:inkChg chg="add del mod">
          <ac:chgData name="Cameron Smith" userId="74f47db9b30915f3" providerId="LiveId" clId="{AA4F66B8-328B-4DDB-8108-81EC729C9018}" dt="2022-11-23T12:51:26.153" v="9324" actId="478"/>
          <ac:inkMkLst>
            <pc:docMk/>
            <pc:sldMk cId="3696510955" sldId="304"/>
            <ac:inkMk id="18" creationId="{4319832F-802A-E31C-04DB-8334126E0061}"/>
          </ac:inkMkLst>
        </pc:inkChg>
        <pc:inkChg chg="add del mod">
          <ac:chgData name="Cameron Smith" userId="74f47db9b30915f3" providerId="LiveId" clId="{AA4F66B8-328B-4DDB-8108-81EC729C9018}" dt="2022-11-23T12:51:26.153" v="9324" actId="478"/>
          <ac:inkMkLst>
            <pc:docMk/>
            <pc:sldMk cId="3696510955" sldId="304"/>
            <ac:inkMk id="19" creationId="{6DA35CD5-B2AC-6F31-989D-6AF6987DC5B2}"/>
          </ac:inkMkLst>
        </pc:inkChg>
        <pc:inkChg chg="add del mod">
          <ac:chgData name="Cameron Smith" userId="74f47db9b30915f3" providerId="LiveId" clId="{AA4F66B8-328B-4DDB-8108-81EC729C9018}" dt="2022-11-23T12:51:26.153" v="9324" actId="478"/>
          <ac:inkMkLst>
            <pc:docMk/>
            <pc:sldMk cId="3696510955" sldId="304"/>
            <ac:inkMk id="20" creationId="{06F64916-DC8A-C7B2-E06D-963696C1FDC6}"/>
          </ac:inkMkLst>
        </pc:inkChg>
        <pc:inkChg chg="add del mod">
          <ac:chgData name="Cameron Smith" userId="74f47db9b30915f3" providerId="LiveId" clId="{AA4F66B8-328B-4DDB-8108-81EC729C9018}" dt="2022-11-23T12:51:26.153" v="9324" actId="478"/>
          <ac:inkMkLst>
            <pc:docMk/>
            <pc:sldMk cId="3696510955" sldId="304"/>
            <ac:inkMk id="21" creationId="{8B918198-2B5C-F6DA-D9AB-879163461955}"/>
          </ac:inkMkLst>
        </pc:inkChg>
        <pc:inkChg chg="add del mod">
          <ac:chgData name="Cameron Smith" userId="74f47db9b30915f3" providerId="LiveId" clId="{AA4F66B8-328B-4DDB-8108-81EC729C9018}" dt="2022-11-23T12:51:26.153" v="9324" actId="478"/>
          <ac:inkMkLst>
            <pc:docMk/>
            <pc:sldMk cId="3696510955" sldId="304"/>
            <ac:inkMk id="22" creationId="{E9186164-536F-669B-AE65-C557AAAE3555}"/>
          </ac:inkMkLst>
        </pc:inkChg>
        <pc:inkChg chg="add del mod">
          <ac:chgData name="Cameron Smith" userId="74f47db9b30915f3" providerId="LiveId" clId="{AA4F66B8-328B-4DDB-8108-81EC729C9018}" dt="2022-11-23T12:51:26.153" v="9324" actId="478"/>
          <ac:inkMkLst>
            <pc:docMk/>
            <pc:sldMk cId="3696510955" sldId="304"/>
            <ac:inkMk id="23" creationId="{A5CB10E3-AC37-F7F0-193B-644998DF56E1}"/>
          </ac:inkMkLst>
        </pc:inkChg>
        <pc:cxnChg chg="mod">
          <ac:chgData name="Cameron Smith" userId="74f47db9b30915f3" providerId="LiveId" clId="{AA4F66B8-328B-4DDB-8108-81EC729C9018}" dt="2022-11-23T12:51:21.347" v="9322" actId="1076"/>
          <ac:cxnSpMkLst>
            <pc:docMk/>
            <pc:sldMk cId="3696510955" sldId="304"/>
            <ac:cxnSpMk id="8" creationId="{5252AE33-657D-A4A6-04B5-C8A1BB568344}"/>
          </ac:cxnSpMkLst>
        </pc:cxnChg>
      </pc:sldChg>
      <pc:sldChg chg="addSp delSp modSp add mod delAnim modAnim">
        <pc:chgData name="Cameron Smith" userId="74f47db9b30915f3" providerId="LiveId" clId="{AA4F66B8-328B-4DDB-8108-81EC729C9018}" dt="2022-11-23T12:59:32.578" v="9422" actId="165"/>
        <pc:sldMkLst>
          <pc:docMk/>
          <pc:sldMk cId="3722485131" sldId="305"/>
        </pc:sldMkLst>
        <pc:spChg chg="del">
          <ac:chgData name="Cameron Smith" userId="74f47db9b30915f3" providerId="LiveId" clId="{AA4F66B8-328B-4DDB-8108-81EC729C9018}" dt="2022-11-22T21:00:23.380" v="9219" actId="478"/>
          <ac:spMkLst>
            <pc:docMk/>
            <pc:sldMk cId="3722485131" sldId="305"/>
            <ac:spMk id="7" creationId="{7FE8E44E-D79B-E26E-FFF2-F30B178BB1EC}"/>
          </ac:spMkLst>
        </pc:spChg>
        <pc:spChg chg="mod">
          <ac:chgData name="Cameron Smith" userId="74f47db9b30915f3" providerId="LiveId" clId="{AA4F66B8-328B-4DDB-8108-81EC729C9018}" dt="2022-11-22T21:00:58.490" v="9223" actId="962"/>
          <ac:spMkLst>
            <pc:docMk/>
            <pc:sldMk cId="3722485131" sldId="305"/>
            <ac:spMk id="9" creationId="{61B5EB95-0BFF-70CA-4DF2-E7767577FA0D}"/>
          </ac:spMkLst>
        </pc:spChg>
        <pc:spChg chg="add mod">
          <ac:chgData name="Cameron Smith" userId="74f47db9b30915f3" providerId="LiveId" clId="{AA4F66B8-328B-4DDB-8108-81EC729C9018}" dt="2022-11-22T21:01:01.716" v="9224" actId="962"/>
          <ac:spMkLst>
            <pc:docMk/>
            <pc:sldMk cId="3722485131" sldId="305"/>
            <ac:spMk id="11" creationId="{447217C7-0557-1A49-B7B0-6FA0EC9FC15C}"/>
          </ac:spMkLst>
        </pc:spChg>
        <pc:spChg chg="del">
          <ac:chgData name="Cameron Smith" userId="74f47db9b30915f3" providerId="LiveId" clId="{AA4F66B8-328B-4DDB-8108-81EC729C9018}" dt="2022-11-23T12:51:45.420" v="9331" actId="478"/>
          <ac:spMkLst>
            <pc:docMk/>
            <pc:sldMk cId="3722485131" sldId="305"/>
            <ac:spMk id="13" creationId="{32510BE3-AC86-C9E5-9B85-49EFB4827F32}"/>
          </ac:spMkLst>
        </pc:spChg>
        <pc:spChg chg="del">
          <ac:chgData name="Cameron Smith" userId="74f47db9b30915f3" providerId="LiveId" clId="{AA4F66B8-328B-4DDB-8108-81EC729C9018}" dt="2022-11-23T12:51:45.420" v="9331" actId="478"/>
          <ac:spMkLst>
            <pc:docMk/>
            <pc:sldMk cId="3722485131" sldId="305"/>
            <ac:spMk id="15" creationId="{46D539A1-8145-C91F-51F3-92A83F0E7907}"/>
          </ac:spMkLst>
        </pc:spChg>
        <pc:spChg chg="del">
          <ac:chgData name="Cameron Smith" userId="74f47db9b30915f3" providerId="LiveId" clId="{AA4F66B8-328B-4DDB-8108-81EC729C9018}" dt="2022-11-23T12:51:45.420" v="9331" actId="478"/>
          <ac:spMkLst>
            <pc:docMk/>
            <pc:sldMk cId="3722485131" sldId="305"/>
            <ac:spMk id="24" creationId="{108AB9EC-1D5D-3E10-29F3-40FEA5033618}"/>
          </ac:spMkLst>
        </pc:spChg>
        <pc:spChg chg="add mod">
          <ac:chgData name="Cameron Smith" userId="74f47db9b30915f3" providerId="LiveId" clId="{AA4F66B8-328B-4DDB-8108-81EC729C9018}" dt="2022-11-23T12:53:47.251" v="9339" actId="2085"/>
          <ac:spMkLst>
            <pc:docMk/>
            <pc:sldMk cId="3722485131" sldId="305"/>
            <ac:spMk id="28" creationId="{E6F770BF-A6F4-39E9-601E-73EAE5EBBA60}"/>
          </ac:spMkLst>
        </pc:spChg>
        <pc:spChg chg="add mod">
          <ac:chgData name="Cameron Smith" userId="74f47db9b30915f3" providerId="LiveId" clId="{AA4F66B8-328B-4DDB-8108-81EC729C9018}" dt="2022-11-23T12:53:50.362" v="9340" actId="571"/>
          <ac:spMkLst>
            <pc:docMk/>
            <pc:sldMk cId="3722485131" sldId="305"/>
            <ac:spMk id="29" creationId="{950CC599-E8D6-C28D-D779-02C1521E2539}"/>
          </ac:spMkLst>
        </pc:spChg>
        <pc:spChg chg="mod topLvl">
          <ac:chgData name="Cameron Smith" userId="74f47db9b30915f3" providerId="LiveId" clId="{AA4F66B8-328B-4DDB-8108-81EC729C9018}" dt="2022-11-23T12:59:32.578" v="9422" actId="165"/>
          <ac:spMkLst>
            <pc:docMk/>
            <pc:sldMk cId="3722485131" sldId="305"/>
            <ac:spMk id="34" creationId="{ED5DA37C-ED88-8410-C26A-494EFB2FE500}"/>
          </ac:spMkLst>
        </pc:spChg>
        <pc:spChg chg="mod topLvl">
          <ac:chgData name="Cameron Smith" userId="74f47db9b30915f3" providerId="LiveId" clId="{AA4F66B8-328B-4DDB-8108-81EC729C9018}" dt="2022-11-23T12:59:32.578" v="9422" actId="165"/>
          <ac:spMkLst>
            <pc:docMk/>
            <pc:sldMk cId="3722485131" sldId="305"/>
            <ac:spMk id="35" creationId="{028D1597-5B26-AA92-0CF3-B6A256213B72}"/>
          </ac:spMkLst>
        </pc:spChg>
        <pc:spChg chg="mod topLvl">
          <ac:chgData name="Cameron Smith" userId="74f47db9b30915f3" providerId="LiveId" clId="{AA4F66B8-328B-4DDB-8108-81EC729C9018}" dt="2022-11-23T12:59:32.578" v="9422" actId="165"/>
          <ac:spMkLst>
            <pc:docMk/>
            <pc:sldMk cId="3722485131" sldId="305"/>
            <ac:spMk id="36" creationId="{AFEE0E52-EDB0-C6EC-7B7A-663BE786C5ED}"/>
          </ac:spMkLst>
        </pc:spChg>
        <pc:grpChg chg="add del mod">
          <ac:chgData name="Cameron Smith" userId="74f47db9b30915f3" providerId="LiveId" clId="{AA4F66B8-328B-4DDB-8108-81EC729C9018}" dt="2022-11-23T12:59:32.578" v="9422" actId="165"/>
          <ac:grpSpMkLst>
            <pc:docMk/>
            <pc:sldMk cId="3722485131" sldId="305"/>
            <ac:grpSpMk id="31" creationId="{94F50AB1-FB83-53F3-6D92-013660C0C432}"/>
          </ac:grpSpMkLst>
        </pc:grpChg>
        <pc:picChg chg="del">
          <ac:chgData name="Cameron Smith" userId="74f47db9b30915f3" providerId="LiveId" clId="{AA4F66B8-328B-4DDB-8108-81EC729C9018}" dt="2022-11-22T21:00:27.795" v="9220" actId="478"/>
          <ac:picMkLst>
            <pc:docMk/>
            <pc:sldMk cId="3722485131" sldId="305"/>
            <ac:picMk id="10" creationId="{A99D10D3-18A9-A546-109F-BE0BD06C4B7E}"/>
          </ac:picMkLst>
        </pc:picChg>
        <pc:picChg chg="del">
          <ac:chgData name="Cameron Smith" userId="74f47db9b30915f3" providerId="LiveId" clId="{AA4F66B8-328B-4DDB-8108-81EC729C9018}" dt="2022-11-23T12:51:45.420" v="9331" actId="478"/>
          <ac:picMkLst>
            <pc:docMk/>
            <pc:sldMk cId="3722485131" sldId="305"/>
            <ac:picMk id="14" creationId="{F78CF1EF-A6EB-05EA-A192-808C9504B2F7}"/>
          </ac:picMkLst>
        </pc:picChg>
        <pc:picChg chg="add mod modCrop">
          <ac:chgData name="Cameron Smith" userId="74f47db9b30915f3" providerId="LiveId" clId="{AA4F66B8-328B-4DDB-8108-81EC729C9018}" dt="2022-11-22T21:03:13.572" v="9243" actId="1076"/>
          <ac:picMkLst>
            <pc:docMk/>
            <pc:sldMk cId="3722485131" sldId="305"/>
            <ac:picMk id="25" creationId="{B32EAA7D-F864-4B68-21E2-C36E07E86BBF}"/>
          </ac:picMkLst>
        </pc:picChg>
        <pc:picChg chg="add mod modCrop">
          <ac:chgData name="Cameron Smith" userId="74f47db9b30915f3" providerId="LiveId" clId="{AA4F66B8-328B-4DDB-8108-81EC729C9018}" dt="2022-11-22T21:03:16.937" v="9244" actId="1076"/>
          <ac:picMkLst>
            <pc:docMk/>
            <pc:sldMk cId="3722485131" sldId="305"/>
            <ac:picMk id="26" creationId="{7CD70EAE-07BB-8ABD-8CFA-C31EF4322ED2}"/>
          </ac:picMkLst>
        </pc:picChg>
        <pc:picChg chg="add del mod">
          <ac:chgData name="Cameron Smith" userId="74f47db9b30915f3" providerId="LiveId" clId="{AA4F66B8-328B-4DDB-8108-81EC729C9018}" dt="2022-11-23T12:56:16.449" v="9381" actId="478"/>
          <ac:picMkLst>
            <pc:docMk/>
            <pc:sldMk cId="3722485131" sldId="305"/>
            <ac:picMk id="27" creationId="{5E419A2E-14E3-4995-603E-902C85EFB1B7}"/>
          </ac:picMkLst>
        </pc:picChg>
        <pc:picChg chg="add mod">
          <ac:chgData name="Cameron Smith" userId="74f47db9b30915f3" providerId="LiveId" clId="{AA4F66B8-328B-4DDB-8108-81EC729C9018}" dt="2022-11-23T12:58:01.822" v="9418"/>
          <ac:picMkLst>
            <pc:docMk/>
            <pc:sldMk cId="3722485131" sldId="305"/>
            <ac:picMk id="30" creationId="{6F538FD3-0736-631A-E98D-7FE5BA95B749}"/>
          </ac:picMkLst>
        </pc:picChg>
        <pc:picChg chg="mod topLvl">
          <ac:chgData name="Cameron Smith" userId="74f47db9b30915f3" providerId="LiveId" clId="{AA4F66B8-328B-4DDB-8108-81EC729C9018}" dt="2022-11-23T12:59:32.578" v="9422" actId="165"/>
          <ac:picMkLst>
            <pc:docMk/>
            <pc:sldMk cId="3722485131" sldId="305"/>
            <ac:picMk id="32" creationId="{0675CE6F-9BC8-32BA-E014-B10D6D8E1F64}"/>
          </ac:picMkLst>
        </pc:picChg>
        <pc:picChg chg="mod topLvl">
          <ac:chgData name="Cameron Smith" userId="74f47db9b30915f3" providerId="LiveId" clId="{AA4F66B8-328B-4DDB-8108-81EC729C9018}" dt="2022-11-23T12:59:32.578" v="9422" actId="165"/>
          <ac:picMkLst>
            <pc:docMk/>
            <pc:sldMk cId="3722485131" sldId="305"/>
            <ac:picMk id="33" creationId="{CC08C484-BE92-BE7C-25DE-A94A97E4BE7A}"/>
          </ac:picMkLst>
        </pc:picChg>
        <pc:inkChg chg="del">
          <ac:chgData name="Cameron Smith" userId="74f47db9b30915f3" providerId="LiveId" clId="{AA4F66B8-328B-4DDB-8108-81EC729C9018}" dt="2022-11-23T12:51:45.420" v="9331" actId="478"/>
          <ac:inkMkLst>
            <pc:docMk/>
            <pc:sldMk cId="3722485131" sldId="305"/>
            <ac:inkMk id="16" creationId="{12AE0574-43CD-5BE3-12B1-4E310F82D4A5}"/>
          </ac:inkMkLst>
        </pc:inkChg>
        <pc:inkChg chg="del">
          <ac:chgData name="Cameron Smith" userId="74f47db9b30915f3" providerId="LiveId" clId="{AA4F66B8-328B-4DDB-8108-81EC729C9018}" dt="2022-11-23T12:51:45.420" v="9331" actId="478"/>
          <ac:inkMkLst>
            <pc:docMk/>
            <pc:sldMk cId="3722485131" sldId="305"/>
            <ac:inkMk id="17" creationId="{5ADC27B9-B68B-F2CA-E07B-3F148C0531D2}"/>
          </ac:inkMkLst>
        </pc:inkChg>
        <pc:inkChg chg="del">
          <ac:chgData name="Cameron Smith" userId="74f47db9b30915f3" providerId="LiveId" clId="{AA4F66B8-328B-4DDB-8108-81EC729C9018}" dt="2022-11-23T12:51:45.420" v="9331" actId="478"/>
          <ac:inkMkLst>
            <pc:docMk/>
            <pc:sldMk cId="3722485131" sldId="305"/>
            <ac:inkMk id="18" creationId="{4319832F-802A-E31C-04DB-8334126E0061}"/>
          </ac:inkMkLst>
        </pc:inkChg>
        <pc:inkChg chg="del">
          <ac:chgData name="Cameron Smith" userId="74f47db9b30915f3" providerId="LiveId" clId="{AA4F66B8-328B-4DDB-8108-81EC729C9018}" dt="2022-11-23T12:51:45.420" v="9331" actId="478"/>
          <ac:inkMkLst>
            <pc:docMk/>
            <pc:sldMk cId="3722485131" sldId="305"/>
            <ac:inkMk id="19" creationId="{6DA35CD5-B2AC-6F31-989D-6AF6987DC5B2}"/>
          </ac:inkMkLst>
        </pc:inkChg>
        <pc:inkChg chg="del">
          <ac:chgData name="Cameron Smith" userId="74f47db9b30915f3" providerId="LiveId" clId="{AA4F66B8-328B-4DDB-8108-81EC729C9018}" dt="2022-11-23T12:51:45.420" v="9331" actId="478"/>
          <ac:inkMkLst>
            <pc:docMk/>
            <pc:sldMk cId="3722485131" sldId="305"/>
            <ac:inkMk id="20" creationId="{06F64916-DC8A-C7B2-E06D-963696C1FDC6}"/>
          </ac:inkMkLst>
        </pc:inkChg>
        <pc:inkChg chg="del">
          <ac:chgData name="Cameron Smith" userId="74f47db9b30915f3" providerId="LiveId" clId="{AA4F66B8-328B-4DDB-8108-81EC729C9018}" dt="2022-11-23T12:51:45.420" v="9331" actId="478"/>
          <ac:inkMkLst>
            <pc:docMk/>
            <pc:sldMk cId="3722485131" sldId="305"/>
            <ac:inkMk id="21" creationId="{8B918198-2B5C-F6DA-D9AB-879163461955}"/>
          </ac:inkMkLst>
        </pc:inkChg>
        <pc:inkChg chg="del">
          <ac:chgData name="Cameron Smith" userId="74f47db9b30915f3" providerId="LiveId" clId="{AA4F66B8-328B-4DDB-8108-81EC729C9018}" dt="2022-11-23T12:51:45.420" v="9331" actId="478"/>
          <ac:inkMkLst>
            <pc:docMk/>
            <pc:sldMk cId="3722485131" sldId="305"/>
            <ac:inkMk id="22" creationId="{E9186164-536F-669B-AE65-C557AAAE3555}"/>
          </ac:inkMkLst>
        </pc:inkChg>
        <pc:inkChg chg="del">
          <ac:chgData name="Cameron Smith" userId="74f47db9b30915f3" providerId="LiveId" clId="{AA4F66B8-328B-4DDB-8108-81EC729C9018}" dt="2022-11-23T12:51:45.420" v="9331" actId="478"/>
          <ac:inkMkLst>
            <pc:docMk/>
            <pc:sldMk cId="3722485131" sldId="305"/>
            <ac:inkMk id="23" creationId="{A5CB10E3-AC37-F7F0-193B-644998DF56E1}"/>
          </ac:inkMkLst>
        </pc:inkChg>
      </pc:sldChg>
      <pc:sldChg chg="addSp delSp modSp add mod delAnim modAnim">
        <pc:chgData name="Cameron Smith" userId="74f47db9b30915f3" providerId="LiveId" clId="{AA4F66B8-328B-4DDB-8108-81EC729C9018}" dt="2022-11-23T12:59:26.998" v="9421" actId="165"/>
        <pc:sldMkLst>
          <pc:docMk/>
          <pc:sldMk cId="1243396533" sldId="306"/>
        </pc:sldMkLst>
        <pc:spChg chg="add mod">
          <ac:chgData name="Cameron Smith" userId="74f47db9b30915f3" providerId="LiveId" clId="{AA4F66B8-328B-4DDB-8108-81EC729C9018}" dt="2022-11-22T21:04:22.337" v="9256" actId="962"/>
          <ac:spMkLst>
            <pc:docMk/>
            <pc:sldMk cId="1243396533" sldId="306"/>
            <ac:spMk id="7" creationId="{59968F94-3F1F-7ACB-66B2-21CD1BCF88D6}"/>
          </ac:spMkLst>
        </pc:spChg>
        <pc:spChg chg="del">
          <ac:chgData name="Cameron Smith" userId="74f47db9b30915f3" providerId="LiveId" clId="{AA4F66B8-328B-4DDB-8108-81EC729C9018}" dt="2022-11-22T21:04:28.014" v="9257" actId="478"/>
          <ac:spMkLst>
            <pc:docMk/>
            <pc:sldMk cId="1243396533" sldId="306"/>
            <ac:spMk id="9" creationId="{61B5EB95-0BFF-70CA-4DF2-E7767577FA0D}"/>
          </ac:spMkLst>
        </pc:spChg>
        <pc:spChg chg="del">
          <ac:chgData name="Cameron Smith" userId="74f47db9b30915f3" providerId="LiveId" clId="{AA4F66B8-328B-4DDB-8108-81EC729C9018}" dt="2022-11-23T12:51:50.396" v="9333" actId="478"/>
          <ac:spMkLst>
            <pc:docMk/>
            <pc:sldMk cId="1243396533" sldId="306"/>
            <ac:spMk id="13" creationId="{32510BE3-AC86-C9E5-9B85-49EFB4827F32}"/>
          </ac:spMkLst>
        </pc:spChg>
        <pc:spChg chg="del">
          <ac:chgData name="Cameron Smith" userId="74f47db9b30915f3" providerId="LiveId" clId="{AA4F66B8-328B-4DDB-8108-81EC729C9018}" dt="2022-11-23T12:51:50.396" v="9333" actId="478"/>
          <ac:spMkLst>
            <pc:docMk/>
            <pc:sldMk cId="1243396533" sldId="306"/>
            <ac:spMk id="15" creationId="{46D539A1-8145-C91F-51F3-92A83F0E7907}"/>
          </ac:spMkLst>
        </pc:spChg>
        <pc:spChg chg="del">
          <ac:chgData name="Cameron Smith" userId="74f47db9b30915f3" providerId="LiveId" clId="{AA4F66B8-328B-4DDB-8108-81EC729C9018}" dt="2022-11-23T12:51:50.396" v="9333" actId="478"/>
          <ac:spMkLst>
            <pc:docMk/>
            <pc:sldMk cId="1243396533" sldId="306"/>
            <ac:spMk id="24" creationId="{108AB9EC-1D5D-3E10-29F3-40FEA5033618}"/>
          </ac:spMkLst>
        </pc:spChg>
        <pc:spChg chg="mod topLvl">
          <ac:chgData name="Cameron Smith" userId="74f47db9b30915f3" providerId="LiveId" clId="{AA4F66B8-328B-4DDB-8108-81EC729C9018}" dt="2022-11-23T12:59:26.998" v="9421" actId="165"/>
          <ac:spMkLst>
            <pc:docMk/>
            <pc:sldMk cId="1243396533" sldId="306"/>
            <ac:spMk id="32" creationId="{6D5C3DAC-3794-9A5D-7D7A-06E5E048B530}"/>
          </ac:spMkLst>
        </pc:spChg>
        <pc:spChg chg="mod topLvl">
          <ac:chgData name="Cameron Smith" userId="74f47db9b30915f3" providerId="LiveId" clId="{AA4F66B8-328B-4DDB-8108-81EC729C9018}" dt="2022-11-23T12:59:26.998" v="9421" actId="165"/>
          <ac:spMkLst>
            <pc:docMk/>
            <pc:sldMk cId="1243396533" sldId="306"/>
            <ac:spMk id="33" creationId="{0BCF26D0-852E-256A-7314-D3F819EA3628}"/>
          </ac:spMkLst>
        </pc:spChg>
        <pc:spChg chg="mod topLvl">
          <ac:chgData name="Cameron Smith" userId="74f47db9b30915f3" providerId="LiveId" clId="{AA4F66B8-328B-4DDB-8108-81EC729C9018}" dt="2022-11-23T12:59:26.998" v="9421" actId="165"/>
          <ac:spMkLst>
            <pc:docMk/>
            <pc:sldMk cId="1243396533" sldId="306"/>
            <ac:spMk id="34" creationId="{A3269BBF-BBB4-7A19-9EB2-CA20AF8D57EE}"/>
          </ac:spMkLst>
        </pc:spChg>
        <pc:grpChg chg="add del mod">
          <ac:chgData name="Cameron Smith" userId="74f47db9b30915f3" providerId="LiveId" clId="{AA4F66B8-328B-4DDB-8108-81EC729C9018}" dt="2022-11-23T12:59:26.998" v="9421" actId="165"/>
          <ac:grpSpMkLst>
            <pc:docMk/>
            <pc:sldMk cId="1243396533" sldId="306"/>
            <ac:grpSpMk id="29" creationId="{BEB3AE49-6706-D616-4598-95A4A15AF04B}"/>
          </ac:grpSpMkLst>
        </pc:grpChg>
        <pc:picChg chg="add mod">
          <ac:chgData name="Cameron Smith" userId="74f47db9b30915f3" providerId="LiveId" clId="{AA4F66B8-328B-4DDB-8108-81EC729C9018}" dt="2022-11-23T12:51:53.933" v="9335" actId="1076"/>
          <ac:picMkLst>
            <pc:docMk/>
            <pc:sldMk cId="1243396533" sldId="306"/>
            <ac:picMk id="12" creationId="{5DA781D5-F56A-EFBF-1391-6ED002167588}"/>
          </ac:picMkLst>
        </pc:picChg>
        <pc:picChg chg="del">
          <ac:chgData name="Cameron Smith" userId="74f47db9b30915f3" providerId="LiveId" clId="{AA4F66B8-328B-4DDB-8108-81EC729C9018}" dt="2022-11-23T12:51:50.396" v="9333" actId="478"/>
          <ac:picMkLst>
            <pc:docMk/>
            <pc:sldMk cId="1243396533" sldId="306"/>
            <ac:picMk id="14" creationId="{F78CF1EF-A6EB-05EA-A192-808C9504B2F7}"/>
          </ac:picMkLst>
        </pc:picChg>
        <pc:picChg chg="del">
          <ac:chgData name="Cameron Smith" userId="74f47db9b30915f3" providerId="LiveId" clId="{AA4F66B8-328B-4DDB-8108-81EC729C9018}" dt="2022-11-22T21:04:30.936" v="9258" actId="478"/>
          <ac:picMkLst>
            <pc:docMk/>
            <pc:sldMk cId="1243396533" sldId="306"/>
            <ac:picMk id="25" creationId="{B32EAA7D-F864-4B68-21E2-C36E07E86BBF}"/>
          </ac:picMkLst>
        </pc:picChg>
        <pc:picChg chg="del">
          <ac:chgData name="Cameron Smith" userId="74f47db9b30915f3" providerId="LiveId" clId="{AA4F66B8-328B-4DDB-8108-81EC729C9018}" dt="2022-11-22T21:04:30.936" v="9258" actId="478"/>
          <ac:picMkLst>
            <pc:docMk/>
            <pc:sldMk cId="1243396533" sldId="306"/>
            <ac:picMk id="26" creationId="{7CD70EAE-07BB-8ABD-8CFA-C31EF4322ED2}"/>
          </ac:picMkLst>
        </pc:picChg>
        <pc:picChg chg="add del mod">
          <ac:chgData name="Cameron Smith" userId="74f47db9b30915f3" providerId="LiveId" clId="{AA4F66B8-328B-4DDB-8108-81EC729C9018}" dt="2022-11-23T12:56:18.449" v="9382" actId="478"/>
          <ac:picMkLst>
            <pc:docMk/>
            <pc:sldMk cId="1243396533" sldId="306"/>
            <ac:picMk id="27" creationId="{CCC59D26-FE58-F683-3EA1-436A0B5548C1}"/>
          </ac:picMkLst>
        </pc:picChg>
        <pc:picChg chg="add mod">
          <ac:chgData name="Cameron Smith" userId="74f47db9b30915f3" providerId="LiveId" clId="{AA4F66B8-328B-4DDB-8108-81EC729C9018}" dt="2022-11-23T12:58:03.148" v="9419"/>
          <ac:picMkLst>
            <pc:docMk/>
            <pc:sldMk cId="1243396533" sldId="306"/>
            <ac:picMk id="28" creationId="{A660760C-866A-2D4E-BC0A-289FB801868C}"/>
          </ac:picMkLst>
        </pc:picChg>
        <pc:picChg chg="mod topLvl">
          <ac:chgData name="Cameron Smith" userId="74f47db9b30915f3" providerId="LiveId" clId="{AA4F66B8-328B-4DDB-8108-81EC729C9018}" dt="2022-11-23T12:59:26.998" v="9421" actId="165"/>
          <ac:picMkLst>
            <pc:docMk/>
            <pc:sldMk cId="1243396533" sldId="306"/>
            <ac:picMk id="30" creationId="{BBCC7AAB-51E4-830A-DDED-1E5CDC6C26E2}"/>
          </ac:picMkLst>
        </pc:picChg>
        <pc:picChg chg="mod topLvl">
          <ac:chgData name="Cameron Smith" userId="74f47db9b30915f3" providerId="LiveId" clId="{AA4F66B8-328B-4DDB-8108-81EC729C9018}" dt="2022-11-23T12:59:26.998" v="9421" actId="165"/>
          <ac:picMkLst>
            <pc:docMk/>
            <pc:sldMk cId="1243396533" sldId="306"/>
            <ac:picMk id="31" creationId="{47C35BDA-A8DE-53DE-3AC3-4636DDEA8B20}"/>
          </ac:picMkLst>
        </pc:picChg>
        <pc:inkChg chg="del">
          <ac:chgData name="Cameron Smith" userId="74f47db9b30915f3" providerId="LiveId" clId="{AA4F66B8-328B-4DDB-8108-81EC729C9018}" dt="2022-11-23T12:51:50.396" v="9333" actId="478"/>
          <ac:inkMkLst>
            <pc:docMk/>
            <pc:sldMk cId="1243396533" sldId="306"/>
            <ac:inkMk id="16" creationId="{12AE0574-43CD-5BE3-12B1-4E310F82D4A5}"/>
          </ac:inkMkLst>
        </pc:inkChg>
        <pc:inkChg chg="del">
          <ac:chgData name="Cameron Smith" userId="74f47db9b30915f3" providerId="LiveId" clId="{AA4F66B8-328B-4DDB-8108-81EC729C9018}" dt="2022-11-23T12:51:50.396" v="9333" actId="478"/>
          <ac:inkMkLst>
            <pc:docMk/>
            <pc:sldMk cId="1243396533" sldId="306"/>
            <ac:inkMk id="17" creationId="{5ADC27B9-B68B-F2CA-E07B-3F148C0531D2}"/>
          </ac:inkMkLst>
        </pc:inkChg>
        <pc:inkChg chg="del">
          <ac:chgData name="Cameron Smith" userId="74f47db9b30915f3" providerId="LiveId" clId="{AA4F66B8-328B-4DDB-8108-81EC729C9018}" dt="2022-11-23T12:51:50.396" v="9333" actId="478"/>
          <ac:inkMkLst>
            <pc:docMk/>
            <pc:sldMk cId="1243396533" sldId="306"/>
            <ac:inkMk id="18" creationId="{4319832F-802A-E31C-04DB-8334126E0061}"/>
          </ac:inkMkLst>
        </pc:inkChg>
        <pc:inkChg chg="del">
          <ac:chgData name="Cameron Smith" userId="74f47db9b30915f3" providerId="LiveId" clId="{AA4F66B8-328B-4DDB-8108-81EC729C9018}" dt="2022-11-23T12:51:50.396" v="9333" actId="478"/>
          <ac:inkMkLst>
            <pc:docMk/>
            <pc:sldMk cId="1243396533" sldId="306"/>
            <ac:inkMk id="19" creationId="{6DA35CD5-B2AC-6F31-989D-6AF6987DC5B2}"/>
          </ac:inkMkLst>
        </pc:inkChg>
        <pc:inkChg chg="del">
          <ac:chgData name="Cameron Smith" userId="74f47db9b30915f3" providerId="LiveId" clId="{AA4F66B8-328B-4DDB-8108-81EC729C9018}" dt="2022-11-23T12:51:50.396" v="9333" actId="478"/>
          <ac:inkMkLst>
            <pc:docMk/>
            <pc:sldMk cId="1243396533" sldId="306"/>
            <ac:inkMk id="20" creationId="{06F64916-DC8A-C7B2-E06D-963696C1FDC6}"/>
          </ac:inkMkLst>
        </pc:inkChg>
        <pc:inkChg chg="del">
          <ac:chgData name="Cameron Smith" userId="74f47db9b30915f3" providerId="LiveId" clId="{AA4F66B8-328B-4DDB-8108-81EC729C9018}" dt="2022-11-23T12:51:50.396" v="9333" actId="478"/>
          <ac:inkMkLst>
            <pc:docMk/>
            <pc:sldMk cId="1243396533" sldId="306"/>
            <ac:inkMk id="21" creationId="{8B918198-2B5C-F6DA-D9AB-879163461955}"/>
          </ac:inkMkLst>
        </pc:inkChg>
        <pc:inkChg chg="del">
          <ac:chgData name="Cameron Smith" userId="74f47db9b30915f3" providerId="LiveId" clId="{AA4F66B8-328B-4DDB-8108-81EC729C9018}" dt="2022-11-23T12:51:50.396" v="9333" actId="478"/>
          <ac:inkMkLst>
            <pc:docMk/>
            <pc:sldMk cId="1243396533" sldId="306"/>
            <ac:inkMk id="22" creationId="{E9186164-536F-669B-AE65-C557AAAE3555}"/>
          </ac:inkMkLst>
        </pc:inkChg>
        <pc:inkChg chg="del">
          <ac:chgData name="Cameron Smith" userId="74f47db9b30915f3" providerId="LiveId" clId="{AA4F66B8-328B-4DDB-8108-81EC729C9018}" dt="2022-11-23T12:51:50.396" v="9333" actId="478"/>
          <ac:inkMkLst>
            <pc:docMk/>
            <pc:sldMk cId="1243396533" sldId="306"/>
            <ac:inkMk id="23" creationId="{A5CB10E3-AC37-F7F0-193B-644998DF56E1}"/>
          </ac:inkMkLst>
        </pc:inkChg>
      </pc:sldChg>
      <pc:sldChg chg="addSp delSp modSp add del mod modAnim">
        <pc:chgData name="Cameron Smith" userId="74f47db9b30915f3" providerId="LiveId" clId="{AA4F66B8-328B-4DDB-8108-81EC729C9018}" dt="2022-11-22T21:09:29.805" v="9286" actId="47"/>
        <pc:sldMkLst>
          <pc:docMk/>
          <pc:sldMk cId="2586687667" sldId="307"/>
        </pc:sldMkLst>
        <pc:spChg chg="del">
          <ac:chgData name="Cameron Smith" userId="74f47db9b30915f3" providerId="LiveId" clId="{AA4F66B8-328B-4DDB-8108-81EC729C9018}" dt="2022-11-22T21:08:21.985" v="9269" actId="478"/>
          <ac:spMkLst>
            <pc:docMk/>
            <pc:sldMk cId="2586687667" sldId="307"/>
            <ac:spMk id="13" creationId="{32510BE3-AC86-C9E5-9B85-49EFB4827F32}"/>
          </ac:spMkLst>
        </pc:spChg>
        <pc:spChg chg="del">
          <ac:chgData name="Cameron Smith" userId="74f47db9b30915f3" providerId="LiveId" clId="{AA4F66B8-328B-4DDB-8108-81EC729C9018}" dt="2022-11-22T21:08:21.985" v="9269" actId="478"/>
          <ac:spMkLst>
            <pc:docMk/>
            <pc:sldMk cId="2586687667" sldId="307"/>
            <ac:spMk id="15" creationId="{46D539A1-8145-C91F-51F3-92A83F0E7907}"/>
          </ac:spMkLst>
        </pc:spChg>
        <pc:spChg chg="del">
          <ac:chgData name="Cameron Smith" userId="74f47db9b30915f3" providerId="LiveId" clId="{AA4F66B8-328B-4DDB-8108-81EC729C9018}" dt="2022-11-22T21:08:21.985" v="9269" actId="478"/>
          <ac:spMkLst>
            <pc:docMk/>
            <pc:sldMk cId="2586687667" sldId="307"/>
            <ac:spMk id="24" creationId="{108AB9EC-1D5D-3E10-29F3-40FEA5033618}"/>
          </ac:spMkLst>
        </pc:spChg>
        <pc:picChg chg="add mod">
          <ac:chgData name="Cameron Smith" userId="74f47db9b30915f3" providerId="LiveId" clId="{AA4F66B8-328B-4DDB-8108-81EC729C9018}" dt="2022-11-22T21:08:47.728" v="9278" actId="1076"/>
          <ac:picMkLst>
            <pc:docMk/>
            <pc:sldMk cId="2586687667" sldId="307"/>
            <ac:picMk id="10" creationId="{CCCCF9BE-195E-33ED-F497-3908B6C8486B}"/>
          </ac:picMkLst>
        </pc:picChg>
        <pc:picChg chg="del">
          <ac:chgData name="Cameron Smith" userId="74f47db9b30915f3" providerId="LiveId" clId="{AA4F66B8-328B-4DDB-8108-81EC729C9018}" dt="2022-11-22T21:08:21.985" v="9269" actId="478"/>
          <ac:picMkLst>
            <pc:docMk/>
            <pc:sldMk cId="2586687667" sldId="307"/>
            <ac:picMk id="12" creationId="{5DA781D5-F56A-EFBF-1391-6ED002167588}"/>
          </ac:picMkLst>
        </pc:picChg>
        <pc:picChg chg="del">
          <ac:chgData name="Cameron Smith" userId="74f47db9b30915f3" providerId="LiveId" clId="{AA4F66B8-328B-4DDB-8108-81EC729C9018}" dt="2022-11-22T21:08:21.985" v="9269" actId="478"/>
          <ac:picMkLst>
            <pc:docMk/>
            <pc:sldMk cId="2586687667" sldId="307"/>
            <ac:picMk id="14" creationId="{F78CF1EF-A6EB-05EA-A192-808C9504B2F7}"/>
          </ac:picMkLst>
        </pc:picChg>
        <pc:inkChg chg="del">
          <ac:chgData name="Cameron Smith" userId="74f47db9b30915f3" providerId="LiveId" clId="{AA4F66B8-328B-4DDB-8108-81EC729C9018}" dt="2022-11-22T21:08:21.985" v="9269" actId="478"/>
          <ac:inkMkLst>
            <pc:docMk/>
            <pc:sldMk cId="2586687667" sldId="307"/>
            <ac:inkMk id="16" creationId="{12AE0574-43CD-5BE3-12B1-4E310F82D4A5}"/>
          </ac:inkMkLst>
        </pc:inkChg>
        <pc:inkChg chg="del">
          <ac:chgData name="Cameron Smith" userId="74f47db9b30915f3" providerId="LiveId" clId="{AA4F66B8-328B-4DDB-8108-81EC729C9018}" dt="2022-11-22T21:08:21.985" v="9269" actId="478"/>
          <ac:inkMkLst>
            <pc:docMk/>
            <pc:sldMk cId="2586687667" sldId="307"/>
            <ac:inkMk id="17" creationId="{5ADC27B9-B68B-F2CA-E07B-3F148C0531D2}"/>
          </ac:inkMkLst>
        </pc:inkChg>
        <pc:inkChg chg="del">
          <ac:chgData name="Cameron Smith" userId="74f47db9b30915f3" providerId="LiveId" clId="{AA4F66B8-328B-4DDB-8108-81EC729C9018}" dt="2022-11-22T21:08:21.985" v="9269" actId="478"/>
          <ac:inkMkLst>
            <pc:docMk/>
            <pc:sldMk cId="2586687667" sldId="307"/>
            <ac:inkMk id="18" creationId="{4319832F-802A-E31C-04DB-8334126E0061}"/>
          </ac:inkMkLst>
        </pc:inkChg>
        <pc:inkChg chg="del">
          <ac:chgData name="Cameron Smith" userId="74f47db9b30915f3" providerId="LiveId" clId="{AA4F66B8-328B-4DDB-8108-81EC729C9018}" dt="2022-11-22T21:08:21.985" v="9269" actId="478"/>
          <ac:inkMkLst>
            <pc:docMk/>
            <pc:sldMk cId="2586687667" sldId="307"/>
            <ac:inkMk id="19" creationId="{6DA35CD5-B2AC-6F31-989D-6AF6987DC5B2}"/>
          </ac:inkMkLst>
        </pc:inkChg>
        <pc:inkChg chg="del">
          <ac:chgData name="Cameron Smith" userId="74f47db9b30915f3" providerId="LiveId" clId="{AA4F66B8-328B-4DDB-8108-81EC729C9018}" dt="2022-11-22T21:08:21.985" v="9269" actId="478"/>
          <ac:inkMkLst>
            <pc:docMk/>
            <pc:sldMk cId="2586687667" sldId="307"/>
            <ac:inkMk id="20" creationId="{06F64916-DC8A-C7B2-E06D-963696C1FDC6}"/>
          </ac:inkMkLst>
        </pc:inkChg>
        <pc:inkChg chg="del">
          <ac:chgData name="Cameron Smith" userId="74f47db9b30915f3" providerId="LiveId" clId="{AA4F66B8-328B-4DDB-8108-81EC729C9018}" dt="2022-11-22T21:08:21.985" v="9269" actId="478"/>
          <ac:inkMkLst>
            <pc:docMk/>
            <pc:sldMk cId="2586687667" sldId="307"/>
            <ac:inkMk id="21" creationId="{8B918198-2B5C-F6DA-D9AB-879163461955}"/>
          </ac:inkMkLst>
        </pc:inkChg>
        <pc:inkChg chg="del">
          <ac:chgData name="Cameron Smith" userId="74f47db9b30915f3" providerId="LiveId" clId="{AA4F66B8-328B-4DDB-8108-81EC729C9018}" dt="2022-11-22T21:08:21.985" v="9269" actId="478"/>
          <ac:inkMkLst>
            <pc:docMk/>
            <pc:sldMk cId="2586687667" sldId="307"/>
            <ac:inkMk id="22" creationId="{E9186164-536F-669B-AE65-C557AAAE3555}"/>
          </ac:inkMkLst>
        </pc:inkChg>
        <pc:inkChg chg="del">
          <ac:chgData name="Cameron Smith" userId="74f47db9b30915f3" providerId="LiveId" clId="{AA4F66B8-328B-4DDB-8108-81EC729C9018}" dt="2022-11-22T21:08:21.985" v="9269" actId="478"/>
          <ac:inkMkLst>
            <pc:docMk/>
            <pc:sldMk cId="2586687667" sldId="307"/>
            <ac:inkMk id="23" creationId="{A5CB10E3-AC37-F7F0-193B-644998DF56E1}"/>
          </ac:inkMkLst>
        </pc:inkChg>
      </pc:sldChg>
      <pc:sldChg chg="addSp delSp modSp add mod modTransition modAnim">
        <pc:chgData name="Cameron Smith" userId="74f47db9b30915f3" providerId="LiveId" clId="{AA4F66B8-328B-4DDB-8108-81EC729C9018}" dt="2022-11-23T12:54:22.203" v="9347"/>
        <pc:sldMkLst>
          <pc:docMk/>
          <pc:sldMk cId="1265242806" sldId="308"/>
        </pc:sldMkLst>
        <pc:spChg chg="add mod">
          <ac:chgData name="Cameron Smith" userId="74f47db9b30915f3" providerId="LiveId" clId="{AA4F66B8-328B-4DDB-8108-81EC729C9018}" dt="2022-11-23T12:49:05.295" v="9313" actId="2085"/>
          <ac:spMkLst>
            <pc:docMk/>
            <pc:sldMk cId="1265242806" sldId="308"/>
            <ac:spMk id="12" creationId="{A3327DD7-138B-2811-570A-1BAA9F5AB9C1}"/>
          </ac:spMkLst>
        </pc:spChg>
        <pc:spChg chg="add mod">
          <ac:chgData name="Cameron Smith" userId="74f47db9b30915f3" providerId="LiveId" clId="{AA4F66B8-328B-4DDB-8108-81EC729C9018}" dt="2022-11-23T12:49:10.842" v="9314" actId="571"/>
          <ac:spMkLst>
            <pc:docMk/>
            <pc:sldMk cId="1265242806" sldId="308"/>
            <ac:spMk id="13" creationId="{494E9E2B-F670-9F54-3B3D-7E715D0EA695}"/>
          </ac:spMkLst>
        </pc:spChg>
        <pc:spChg chg="add mod">
          <ac:chgData name="Cameron Smith" userId="74f47db9b30915f3" providerId="LiveId" clId="{AA4F66B8-328B-4DDB-8108-81EC729C9018}" dt="2022-11-23T12:49:17.154" v="9315" actId="571"/>
          <ac:spMkLst>
            <pc:docMk/>
            <pc:sldMk cId="1265242806" sldId="308"/>
            <ac:spMk id="14" creationId="{C024D0AB-F889-7235-6D0D-470EEC67A733}"/>
          </ac:spMkLst>
        </pc:spChg>
        <pc:spChg chg="add mod">
          <ac:chgData name="Cameron Smith" userId="74f47db9b30915f3" providerId="LiveId" clId="{AA4F66B8-328B-4DDB-8108-81EC729C9018}" dt="2022-11-23T12:49:21.786" v="9316" actId="571"/>
          <ac:spMkLst>
            <pc:docMk/>
            <pc:sldMk cId="1265242806" sldId="308"/>
            <ac:spMk id="15" creationId="{A1A1065C-FD63-AA15-F0E1-FC43837FFB76}"/>
          </ac:spMkLst>
        </pc:spChg>
        <pc:picChg chg="add mod">
          <ac:chgData name="Cameron Smith" userId="74f47db9b30915f3" providerId="LiveId" clId="{AA4F66B8-328B-4DDB-8108-81EC729C9018}" dt="2022-11-22T21:09:35.444" v="9291" actId="1035"/>
          <ac:picMkLst>
            <pc:docMk/>
            <pc:sldMk cId="1265242806" sldId="308"/>
            <ac:picMk id="9" creationId="{B414C021-975F-8D1A-4AF7-708D6EB3D305}"/>
          </ac:picMkLst>
        </pc:picChg>
        <pc:picChg chg="del">
          <ac:chgData name="Cameron Smith" userId="74f47db9b30915f3" providerId="LiveId" clId="{AA4F66B8-328B-4DDB-8108-81EC729C9018}" dt="2022-11-22T21:09:09.083" v="9282" actId="478"/>
          <ac:picMkLst>
            <pc:docMk/>
            <pc:sldMk cId="1265242806" sldId="308"/>
            <ac:picMk id="10" creationId="{CCCCF9BE-195E-33ED-F497-3908B6C8486B}"/>
          </ac:picMkLst>
        </pc:picChg>
      </pc:sldChg>
      <pc:sldChg chg="addSp delSp modSp add del mod">
        <pc:chgData name="Cameron Smith" userId="74f47db9b30915f3" providerId="LiveId" clId="{AA4F66B8-328B-4DDB-8108-81EC729C9018}" dt="2022-11-23T17:28:39.165" v="9541" actId="47"/>
        <pc:sldMkLst>
          <pc:docMk/>
          <pc:sldMk cId="4038638902" sldId="309"/>
        </pc:sldMkLst>
        <pc:spChg chg="mod">
          <ac:chgData name="Cameron Smith" userId="74f47db9b30915f3" providerId="LiveId" clId="{AA4F66B8-328B-4DDB-8108-81EC729C9018}" dt="2022-11-23T17:21:39.277" v="9480" actId="20577"/>
          <ac:spMkLst>
            <pc:docMk/>
            <pc:sldMk cId="4038638902" sldId="309"/>
            <ac:spMk id="2" creationId="{D60752A3-C7F7-4266-8F9A-2E933107D7C9}"/>
          </ac:spMkLst>
        </pc:spChg>
        <pc:spChg chg="add del">
          <ac:chgData name="Cameron Smith" userId="74f47db9b30915f3" providerId="LiveId" clId="{AA4F66B8-328B-4DDB-8108-81EC729C9018}" dt="2022-11-23T17:14:43.256" v="9430" actId="478"/>
          <ac:spMkLst>
            <pc:docMk/>
            <pc:sldMk cId="4038638902" sldId="309"/>
            <ac:spMk id="3" creationId="{E468865B-D159-D1D3-77B2-F7A44D2412BC}"/>
          </ac:spMkLst>
        </pc:spChg>
        <pc:spChg chg="add del mod">
          <ac:chgData name="Cameron Smith" userId="74f47db9b30915f3" providerId="LiveId" clId="{AA4F66B8-328B-4DDB-8108-81EC729C9018}" dt="2022-11-23T17:14:43.256" v="9430" actId="478"/>
          <ac:spMkLst>
            <pc:docMk/>
            <pc:sldMk cId="4038638902" sldId="309"/>
            <ac:spMk id="4" creationId="{2AE8C18F-329B-8344-FC8C-AE7E7FDAC386}"/>
          </ac:spMkLst>
        </pc:spChg>
        <pc:spChg chg="del">
          <ac:chgData name="Cameron Smith" userId="74f47db9b30915f3" providerId="LiveId" clId="{AA4F66B8-328B-4DDB-8108-81EC729C9018}" dt="2022-11-23T17:14:14.281" v="9425" actId="478"/>
          <ac:spMkLst>
            <pc:docMk/>
            <pc:sldMk cId="4038638902" sldId="309"/>
            <ac:spMk id="5" creationId="{FDACDE27-56B9-37DC-B2FF-7E40C2A84859}"/>
          </ac:spMkLst>
        </pc:spChg>
        <pc:spChg chg="add del mod">
          <ac:chgData name="Cameron Smith" userId="74f47db9b30915f3" providerId="LiveId" clId="{AA4F66B8-328B-4DDB-8108-81EC729C9018}" dt="2022-11-23T17:14:43.256" v="9430" actId="478"/>
          <ac:spMkLst>
            <pc:docMk/>
            <pc:sldMk cId="4038638902" sldId="309"/>
            <ac:spMk id="6" creationId="{F4CE181E-2862-B064-9103-FB68E6F6A3F6}"/>
          </ac:spMkLst>
        </pc:spChg>
        <pc:spChg chg="add del mod">
          <ac:chgData name="Cameron Smith" userId="74f47db9b30915f3" providerId="LiveId" clId="{AA4F66B8-328B-4DDB-8108-81EC729C9018}" dt="2022-11-23T17:14:43.256" v="9430" actId="478"/>
          <ac:spMkLst>
            <pc:docMk/>
            <pc:sldMk cId="4038638902" sldId="309"/>
            <ac:spMk id="7" creationId="{CA6C9D2B-CF69-838D-77C8-974D0422C50D}"/>
          </ac:spMkLst>
        </pc:spChg>
        <pc:spChg chg="del">
          <ac:chgData name="Cameron Smith" userId="74f47db9b30915f3" providerId="LiveId" clId="{AA4F66B8-328B-4DDB-8108-81EC729C9018}" dt="2022-11-23T17:14:14.281" v="9425" actId="478"/>
          <ac:spMkLst>
            <pc:docMk/>
            <pc:sldMk cId="4038638902" sldId="309"/>
            <ac:spMk id="25" creationId="{4C066E21-E347-4856-819A-21E0FCFDF8B2}"/>
          </ac:spMkLst>
        </pc:spChg>
        <pc:spChg chg="del">
          <ac:chgData name="Cameron Smith" userId="74f47db9b30915f3" providerId="LiveId" clId="{AA4F66B8-328B-4DDB-8108-81EC729C9018}" dt="2022-11-23T17:14:14.281" v="9425" actId="478"/>
          <ac:spMkLst>
            <pc:docMk/>
            <pc:sldMk cId="4038638902" sldId="309"/>
            <ac:spMk id="26" creationId="{1C0F9932-F098-45A3-BBEE-98BFB1616034}"/>
          </ac:spMkLst>
        </pc:spChg>
        <pc:spChg chg="del">
          <ac:chgData name="Cameron Smith" userId="74f47db9b30915f3" providerId="LiveId" clId="{AA4F66B8-328B-4DDB-8108-81EC729C9018}" dt="2022-11-23T17:14:14.281" v="9425" actId="478"/>
          <ac:spMkLst>
            <pc:docMk/>
            <pc:sldMk cId="4038638902" sldId="309"/>
            <ac:spMk id="27" creationId="{D38B6C03-9659-4165-92F8-B04484B4EE89}"/>
          </ac:spMkLst>
        </pc:spChg>
        <pc:spChg chg="del">
          <ac:chgData name="Cameron Smith" userId="74f47db9b30915f3" providerId="LiveId" clId="{AA4F66B8-328B-4DDB-8108-81EC729C9018}" dt="2022-11-23T17:14:14.281" v="9425" actId="478"/>
          <ac:spMkLst>
            <pc:docMk/>
            <pc:sldMk cId="4038638902" sldId="309"/>
            <ac:spMk id="28" creationId="{993A40DD-0C97-46EB-9717-4A2AB961A81C}"/>
          </ac:spMkLst>
        </pc:spChg>
        <pc:spChg chg="del">
          <ac:chgData name="Cameron Smith" userId="74f47db9b30915f3" providerId="LiveId" clId="{AA4F66B8-328B-4DDB-8108-81EC729C9018}" dt="2022-11-23T17:14:14.281" v="9425" actId="478"/>
          <ac:spMkLst>
            <pc:docMk/>
            <pc:sldMk cId="4038638902" sldId="309"/>
            <ac:spMk id="32" creationId="{38B52CAA-D2A7-404D-9E8F-D4C3035D2A0E}"/>
          </ac:spMkLst>
        </pc:spChg>
        <pc:spChg chg="del">
          <ac:chgData name="Cameron Smith" userId="74f47db9b30915f3" providerId="LiveId" clId="{AA4F66B8-328B-4DDB-8108-81EC729C9018}" dt="2022-11-23T17:14:14.281" v="9425" actId="478"/>
          <ac:spMkLst>
            <pc:docMk/>
            <pc:sldMk cId="4038638902" sldId="309"/>
            <ac:spMk id="35" creationId="{4D93F722-6D2B-4261-AFB7-1B2A1576F250}"/>
          </ac:spMkLst>
        </pc:spChg>
        <pc:spChg chg="del">
          <ac:chgData name="Cameron Smith" userId="74f47db9b30915f3" providerId="LiveId" clId="{AA4F66B8-328B-4DDB-8108-81EC729C9018}" dt="2022-11-23T17:14:14.281" v="9425" actId="478"/>
          <ac:spMkLst>
            <pc:docMk/>
            <pc:sldMk cId="4038638902" sldId="309"/>
            <ac:spMk id="36" creationId="{ABD6B77B-2CF1-4490-9BD1-6C8B3EE134B6}"/>
          </ac:spMkLst>
        </pc:spChg>
        <pc:graphicFrameChg chg="add mod modGraphic">
          <ac:chgData name="Cameron Smith" userId="74f47db9b30915f3" providerId="LiveId" clId="{AA4F66B8-328B-4DDB-8108-81EC729C9018}" dt="2022-11-23T17:26:57.186" v="9528" actId="1582"/>
          <ac:graphicFrameMkLst>
            <pc:docMk/>
            <pc:sldMk cId="4038638902" sldId="309"/>
            <ac:graphicFrameMk id="9" creationId="{03FD0B00-52EA-2C57-B3D6-3D5F46FDA132}"/>
          </ac:graphicFrameMkLst>
        </pc:graphicFrameChg>
      </pc:sldChg>
      <pc:sldChg chg="addSp modSp add mod modAnim">
        <pc:chgData name="Cameron Smith" userId="74f47db9b30915f3" providerId="LiveId" clId="{AA4F66B8-328B-4DDB-8108-81EC729C9018}" dt="2022-11-23T17:31:44.953" v="9618" actId="1038"/>
        <pc:sldMkLst>
          <pc:docMk/>
          <pc:sldMk cId="456121954" sldId="310"/>
        </pc:sldMkLst>
        <pc:spChg chg="add mod">
          <ac:chgData name="Cameron Smith" userId="74f47db9b30915f3" providerId="LiveId" clId="{AA4F66B8-328B-4DDB-8108-81EC729C9018}" dt="2022-11-23T17:31:44.953" v="9618" actId="1038"/>
          <ac:spMkLst>
            <pc:docMk/>
            <pc:sldMk cId="456121954" sldId="310"/>
            <ac:spMk id="7" creationId="{C751A13A-6102-C88C-21D4-8BCDB87DBDD8}"/>
          </ac:spMkLst>
        </pc:spChg>
        <pc:graphicFrameChg chg="mod">
          <ac:chgData name="Cameron Smith" userId="74f47db9b30915f3" providerId="LiveId" clId="{AA4F66B8-328B-4DDB-8108-81EC729C9018}" dt="2022-11-23T17:28:26.144" v="9539" actId="1076"/>
          <ac:graphicFrameMkLst>
            <pc:docMk/>
            <pc:sldMk cId="456121954" sldId="310"/>
            <ac:graphicFrameMk id="9" creationId="{03FD0B00-52EA-2C57-B3D6-3D5F46FDA132}"/>
          </ac:graphicFrameMkLst>
        </pc:graphicFrameChg>
        <pc:picChg chg="add mod">
          <ac:chgData name="Cameron Smith" userId="74f47db9b30915f3" providerId="LiveId" clId="{AA4F66B8-328B-4DDB-8108-81EC729C9018}" dt="2022-11-23T17:31:44.953" v="9618" actId="1038"/>
          <ac:picMkLst>
            <pc:docMk/>
            <pc:sldMk cId="456121954" sldId="310"/>
            <ac:picMk id="4" creationId="{42FFC707-0053-EBCC-4BFE-4874DEB2ECB8}"/>
          </ac:picMkLst>
        </pc:picChg>
        <pc:picChg chg="add mod">
          <ac:chgData name="Cameron Smith" userId="74f47db9b30915f3" providerId="LiveId" clId="{AA4F66B8-328B-4DDB-8108-81EC729C9018}" dt="2022-11-23T17:31:44.953" v="9618" actId="1038"/>
          <ac:picMkLst>
            <pc:docMk/>
            <pc:sldMk cId="456121954" sldId="310"/>
            <ac:picMk id="6" creationId="{335A2CE6-0261-FA8C-5341-1B314C396FC3}"/>
          </ac:picMkLst>
        </pc:picChg>
        <pc:picChg chg="add mod">
          <ac:chgData name="Cameron Smith" userId="74f47db9b30915f3" providerId="LiveId" clId="{AA4F66B8-328B-4DDB-8108-81EC729C9018}" dt="2022-11-23T17:28:30.454" v="9540" actId="1076"/>
          <ac:picMkLst>
            <pc:docMk/>
            <pc:sldMk cId="456121954" sldId="310"/>
            <ac:picMk id="4098" creationId="{8B019CE4-14B9-8322-6218-63DCCA780EA3}"/>
          </ac:picMkLst>
        </pc:picChg>
      </pc:sldChg>
      <pc:sldChg chg="addSp delSp modSp add mod modAnim">
        <pc:chgData name="Cameron Smith" userId="74f47db9b30915f3" providerId="LiveId" clId="{AA4F66B8-328B-4DDB-8108-81EC729C9018}" dt="2022-11-23T18:01:10.352" v="10002" actId="14100"/>
        <pc:sldMkLst>
          <pc:docMk/>
          <pc:sldMk cId="1855959999" sldId="311"/>
        </pc:sldMkLst>
        <pc:spChg chg="mod">
          <ac:chgData name="Cameron Smith" userId="74f47db9b30915f3" providerId="LiveId" clId="{AA4F66B8-328B-4DDB-8108-81EC729C9018}" dt="2022-11-23T17:41:14.599" v="9816" actId="20577"/>
          <ac:spMkLst>
            <pc:docMk/>
            <pc:sldMk cId="1855959999" sldId="311"/>
            <ac:spMk id="2" creationId="{D60752A3-C7F7-4266-8F9A-2E933107D7C9}"/>
          </ac:spMkLst>
        </pc:spChg>
        <pc:spChg chg="add mod">
          <ac:chgData name="Cameron Smith" userId="74f47db9b30915f3" providerId="LiveId" clId="{AA4F66B8-328B-4DDB-8108-81EC729C9018}" dt="2022-11-23T17:43:13.449" v="9923" actId="1035"/>
          <ac:spMkLst>
            <pc:docMk/>
            <pc:sldMk cId="1855959999" sldId="311"/>
            <ac:spMk id="15" creationId="{56D1A4BF-9F21-4E4C-12CB-B217B0618449}"/>
          </ac:spMkLst>
        </pc:spChg>
        <pc:spChg chg="add mod">
          <ac:chgData name="Cameron Smith" userId="74f47db9b30915f3" providerId="LiveId" clId="{AA4F66B8-328B-4DDB-8108-81EC729C9018}" dt="2022-11-23T18:01:10.352" v="10002" actId="14100"/>
          <ac:spMkLst>
            <pc:docMk/>
            <pc:sldMk cId="1855959999" sldId="311"/>
            <ac:spMk id="27" creationId="{89E3A39A-740D-BE65-5068-37D54B00933E}"/>
          </ac:spMkLst>
        </pc:spChg>
        <pc:spChg chg="add mod modVis">
          <ac:chgData name="Cameron Smith" userId="74f47db9b30915f3" providerId="LiveId" clId="{AA4F66B8-328B-4DDB-8108-81EC729C9018}" dt="2022-11-23T17:52:47.613" v="9995" actId="14429"/>
          <ac:spMkLst>
            <pc:docMk/>
            <pc:sldMk cId="1855959999" sldId="311"/>
            <ac:spMk id="29" creationId="{D43C7B91-1477-7E7A-7F64-5345E13C570A}"/>
          </ac:spMkLst>
        </pc:spChg>
        <pc:grpChg chg="del">
          <ac:chgData name="Cameron Smith" userId="74f47db9b30915f3" providerId="LiveId" clId="{AA4F66B8-328B-4DDB-8108-81EC729C9018}" dt="2022-11-23T17:41:09.643" v="9804" actId="478"/>
          <ac:grpSpMkLst>
            <pc:docMk/>
            <pc:sldMk cId="1855959999" sldId="311"/>
            <ac:grpSpMk id="13" creationId="{6DC6A42A-B3EA-8728-D01D-66CD9636C99C}"/>
          </ac:grpSpMkLst>
        </pc:grpChg>
        <pc:grpChg chg="del">
          <ac:chgData name="Cameron Smith" userId="74f47db9b30915f3" providerId="LiveId" clId="{AA4F66B8-328B-4DDB-8108-81EC729C9018}" dt="2022-11-23T17:41:09.643" v="9804" actId="478"/>
          <ac:grpSpMkLst>
            <pc:docMk/>
            <pc:sldMk cId="1855959999" sldId="311"/>
            <ac:grpSpMk id="19" creationId="{098EDC1A-7FE8-7AB5-0089-CE1ABBADF44A}"/>
          </ac:grpSpMkLst>
        </pc:grpChg>
        <pc:grpChg chg="del">
          <ac:chgData name="Cameron Smith" userId="74f47db9b30915f3" providerId="LiveId" clId="{AA4F66B8-328B-4DDB-8108-81EC729C9018}" dt="2022-11-23T17:41:09.643" v="9804" actId="478"/>
          <ac:grpSpMkLst>
            <pc:docMk/>
            <pc:sldMk cId="1855959999" sldId="311"/>
            <ac:grpSpMk id="23" creationId="{9B897241-A30B-3625-D618-EFB996762B63}"/>
          </ac:grpSpMkLst>
        </pc:grpChg>
        <pc:grpChg chg="del">
          <ac:chgData name="Cameron Smith" userId="74f47db9b30915f3" providerId="LiveId" clId="{AA4F66B8-328B-4DDB-8108-81EC729C9018}" dt="2022-11-23T17:41:09.643" v="9804" actId="478"/>
          <ac:grpSpMkLst>
            <pc:docMk/>
            <pc:sldMk cId="1855959999" sldId="311"/>
            <ac:grpSpMk id="24" creationId="{2D7793CB-4E54-C6AD-233E-5641FA95C9EF}"/>
          </ac:grpSpMkLst>
        </pc:grpChg>
        <pc:picChg chg="add mod">
          <ac:chgData name="Cameron Smith" userId="74f47db9b30915f3" providerId="LiveId" clId="{AA4F66B8-328B-4DDB-8108-81EC729C9018}" dt="2022-11-23T17:55:44.060" v="10000" actId="208"/>
          <ac:picMkLst>
            <pc:docMk/>
            <pc:sldMk cId="1855959999" sldId="311"/>
            <ac:picMk id="5" creationId="{30A4C135-118B-C9A8-EBFF-A444D08F0731}"/>
          </ac:picMkLst>
        </pc:picChg>
        <pc:picChg chg="add del mod">
          <ac:chgData name="Cameron Smith" userId="74f47db9b30915f3" providerId="LiveId" clId="{AA4F66B8-328B-4DDB-8108-81EC729C9018}" dt="2022-11-23T17:42:31.863" v="9910" actId="478"/>
          <ac:picMkLst>
            <pc:docMk/>
            <pc:sldMk cId="1855959999" sldId="311"/>
            <ac:picMk id="17" creationId="{6B1A518A-9289-D450-D0FF-C950A0D132BC}"/>
          </ac:picMkLst>
        </pc:picChg>
        <pc:picChg chg="add mod">
          <ac:chgData name="Cameron Smith" userId="74f47db9b30915f3" providerId="LiveId" clId="{AA4F66B8-328B-4DDB-8108-81EC729C9018}" dt="2022-11-23T17:43:13.449" v="9923" actId="1035"/>
          <ac:picMkLst>
            <pc:docMk/>
            <pc:sldMk cId="1855959999" sldId="311"/>
            <ac:picMk id="21" creationId="{8FA63D9F-4693-8A91-04A9-1869E4708810}"/>
          </ac:picMkLst>
        </pc:picChg>
        <pc:picChg chg="add mod">
          <ac:chgData name="Cameron Smith" userId="74f47db9b30915f3" providerId="LiveId" clId="{AA4F66B8-328B-4DDB-8108-81EC729C9018}" dt="2022-11-23T17:43:13.449" v="9923" actId="1035"/>
          <ac:picMkLst>
            <pc:docMk/>
            <pc:sldMk cId="1855959999" sldId="311"/>
            <ac:picMk id="25" creationId="{58ADF48E-76EF-D3E7-F07F-22A049658B5E}"/>
          </ac:picMkLst>
        </pc:picChg>
        <pc:picChg chg="add mod">
          <ac:chgData name="Cameron Smith" userId="74f47db9b30915f3" providerId="LiveId" clId="{AA4F66B8-328B-4DDB-8108-81EC729C9018}" dt="2022-11-23T17:43:13.449" v="9923" actId="1035"/>
          <ac:picMkLst>
            <pc:docMk/>
            <pc:sldMk cId="1855959999" sldId="311"/>
            <ac:picMk id="26" creationId="{8D7FC466-0F51-8E63-FE30-44120CBBA0BF}"/>
          </ac:picMkLst>
        </pc:picChg>
        <pc:picChg chg="add mod ord">
          <ac:chgData name="Cameron Smith" userId="74f47db9b30915f3" providerId="LiveId" clId="{AA4F66B8-328B-4DDB-8108-81EC729C9018}" dt="2022-11-23T17:52:45.984" v="9994" actId="167"/>
          <ac:picMkLst>
            <pc:docMk/>
            <pc:sldMk cId="1855959999" sldId="311"/>
            <ac:picMk id="28" creationId="{C7678893-EAE2-D31B-D1F8-5EA0CA8D2A3F}"/>
          </ac:picMkLst>
        </pc:picChg>
      </pc:sldChg>
      <pc:sldChg chg="addSp delSp modSp add del">
        <pc:chgData name="Cameron Smith" userId="74f47db9b30915f3" providerId="LiveId" clId="{AA4F66B8-328B-4DDB-8108-81EC729C9018}" dt="2022-11-17T16:39:01.493" v="2930"/>
        <pc:sldMkLst>
          <pc:docMk/>
          <pc:sldMk cId="1410654296" sldId="431"/>
        </pc:sldMkLst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1410654296" sldId="431"/>
            <ac:spMk id="4" creationId="{938E2399-687D-B3E2-25A0-CE49A569ABF8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1410654296" sldId="431"/>
            <ac:spMk id="5" creationId="{55DB9A61-7857-0312-200B-07208BF505C7}"/>
          </ac:spMkLst>
        </pc:spChg>
        <pc:spChg chg="add del">
          <ac:chgData name="Cameron Smith" userId="74f47db9b30915f3" providerId="LiveId" clId="{AA4F66B8-328B-4DDB-8108-81EC729C9018}" dt="2022-11-17T16:39:01.223" v="2929" actId="478"/>
          <ac:spMkLst>
            <pc:docMk/>
            <pc:sldMk cId="1410654296" sldId="431"/>
            <ac:spMk id="6" creationId="{B4E2B9D9-9AE8-7960-2680-87D813F8BBF3}"/>
          </ac:spMkLst>
        </pc:spChg>
        <pc:spChg chg="add del">
          <ac:chgData name="Cameron Smith" userId="74f47db9b30915f3" providerId="LiveId" clId="{AA4F66B8-328B-4DDB-8108-81EC729C9018}" dt="2022-11-17T16:39:01.223" v="2929" actId="478"/>
          <ac:spMkLst>
            <pc:docMk/>
            <pc:sldMk cId="1410654296" sldId="431"/>
            <ac:spMk id="7" creationId="{6C94946C-E13F-D74E-DEEA-6432B7F7FEA1}"/>
          </ac:spMkLst>
        </pc:spChg>
        <pc:spChg chg="add del">
          <ac:chgData name="Cameron Smith" userId="74f47db9b30915f3" providerId="LiveId" clId="{AA4F66B8-328B-4DDB-8108-81EC729C9018}" dt="2022-11-17T16:39:01.223" v="2929" actId="478"/>
          <ac:spMkLst>
            <pc:docMk/>
            <pc:sldMk cId="1410654296" sldId="431"/>
            <ac:spMk id="8" creationId="{F2F040B3-F13C-E52B-7EE3-0A5610CE032A}"/>
          </ac:spMkLst>
        </pc:spChg>
        <pc:spChg chg="add del">
          <ac:chgData name="Cameron Smith" userId="74f47db9b30915f3" providerId="LiveId" clId="{AA4F66B8-328B-4DDB-8108-81EC729C9018}" dt="2022-11-17T16:39:01.223" v="2929" actId="478"/>
          <ac:spMkLst>
            <pc:docMk/>
            <pc:sldMk cId="1410654296" sldId="431"/>
            <ac:spMk id="9" creationId="{CD02BEE2-FD72-2A24-E7D6-36E3175D9454}"/>
          </ac:spMkLst>
        </pc:spChg>
        <pc:picChg chg="add del">
          <ac:chgData name="Cameron Smith" userId="74f47db9b30915f3" providerId="LiveId" clId="{AA4F66B8-328B-4DDB-8108-81EC729C9018}" dt="2022-11-17T16:39:01.223" v="2929" actId="478"/>
          <ac:picMkLst>
            <pc:docMk/>
            <pc:sldMk cId="1410654296" sldId="431"/>
            <ac:picMk id="2" creationId="{0617D8D5-1679-DFF1-4D84-F7E8CFABEBF1}"/>
          </ac:picMkLst>
        </pc:picChg>
        <pc:picChg chg="add del">
          <ac:chgData name="Cameron Smith" userId="74f47db9b30915f3" providerId="LiveId" clId="{AA4F66B8-328B-4DDB-8108-81EC729C9018}" dt="2022-11-17T16:39:01.223" v="2929" actId="478"/>
          <ac:picMkLst>
            <pc:docMk/>
            <pc:sldMk cId="1410654296" sldId="431"/>
            <ac:picMk id="3" creationId="{DE8A0FCD-C656-7C5F-4CA0-F0BBB196800A}"/>
          </ac:picMkLst>
        </pc:picChg>
        <pc:picChg chg="add del">
          <ac:chgData name="Cameron Smith" userId="74f47db9b30915f3" providerId="LiveId" clId="{AA4F66B8-328B-4DDB-8108-81EC729C9018}" dt="2022-11-17T16:39:01.223" v="2929" actId="478"/>
          <ac:picMkLst>
            <pc:docMk/>
            <pc:sldMk cId="1410654296" sldId="431"/>
            <ac:picMk id="10" creationId="{2DF6ECF6-48FA-D073-D49B-3196A63F1547}"/>
          </ac:picMkLst>
        </pc:picChg>
        <pc:picChg chg="add del">
          <ac:chgData name="Cameron Smith" userId="74f47db9b30915f3" providerId="LiveId" clId="{AA4F66B8-328B-4DDB-8108-81EC729C9018}" dt="2022-11-17T16:39:01.223" v="2929" actId="478"/>
          <ac:picMkLst>
            <pc:docMk/>
            <pc:sldMk cId="1410654296" sldId="431"/>
            <ac:picMk id="11" creationId="{F998EF38-B2D0-53B8-581E-FE1953E9B2E7}"/>
          </ac:picMkLst>
        </pc:picChg>
      </pc:sldChg>
      <pc:sldChg chg="modSp add del">
        <pc:chgData name="Cameron Smith" userId="74f47db9b30915f3" providerId="LiveId" clId="{AA4F66B8-328B-4DDB-8108-81EC729C9018}" dt="2022-11-17T16:39:01.493" v="2930"/>
        <pc:sldMkLst>
          <pc:docMk/>
          <pc:sldMk cId="3357821239" sldId="463"/>
        </pc:sldMkLst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3357821239" sldId="463"/>
            <ac:spMk id="4" creationId="{938E2399-687D-B3E2-25A0-CE49A569ABF8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3357821239" sldId="463"/>
            <ac:spMk id="5" creationId="{55DB9A61-7857-0312-200B-07208BF505C7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3357821239" sldId="463"/>
            <ac:spMk id="6" creationId="{B4E2B9D9-9AE8-7960-2680-87D813F8BBF3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3357821239" sldId="463"/>
            <ac:spMk id="7" creationId="{6C94946C-E13F-D74E-DEEA-6432B7F7FEA1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3357821239" sldId="463"/>
            <ac:spMk id="8" creationId="{F2F040B3-F13C-E52B-7EE3-0A5610CE032A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3357821239" sldId="463"/>
            <ac:spMk id="9" creationId="{CD02BEE2-FD72-2A24-E7D6-36E3175D9454}"/>
          </ac:spMkLst>
        </pc:spChg>
      </pc:sldChg>
      <pc:sldChg chg="modSp add del">
        <pc:chgData name="Cameron Smith" userId="74f47db9b30915f3" providerId="LiveId" clId="{AA4F66B8-328B-4DDB-8108-81EC729C9018}" dt="2022-11-17T16:39:01.493" v="2930"/>
        <pc:sldMkLst>
          <pc:docMk/>
          <pc:sldMk cId="675408102" sldId="464"/>
        </pc:sldMkLst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675408102" sldId="464"/>
            <ac:spMk id="2" creationId="{FC4A0DB4-7EC0-3BB4-E914-8610294ED70F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675408102" sldId="464"/>
            <ac:spMk id="3" creationId="{2214CC05-DFD2-D501-6C13-29EFD6D934EB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675408102" sldId="464"/>
            <ac:spMk id="4" creationId="{82A27B72-866F-C72C-EEE3-D01159273F2D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675408102" sldId="464"/>
            <ac:spMk id="5" creationId="{14BD4621-E0C7-29A9-B9D2-CF597FC2B95D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675408102" sldId="464"/>
            <ac:spMk id="6" creationId="{C2D6FF91-7B2B-6518-B824-EBD7753F9C78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675408102" sldId="464"/>
            <ac:spMk id="7" creationId="{7EC469A5-2C28-D6F8-D981-B3F578F1907D}"/>
          </ac:spMkLst>
        </pc:spChg>
      </pc:sldChg>
      <pc:sldChg chg="modSp add del">
        <pc:chgData name="Cameron Smith" userId="74f47db9b30915f3" providerId="LiveId" clId="{AA4F66B8-328B-4DDB-8108-81EC729C9018}" dt="2022-11-17T16:39:01.493" v="2930"/>
        <pc:sldMkLst>
          <pc:docMk/>
          <pc:sldMk cId="1333732909" sldId="465"/>
        </pc:sldMkLst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1333732909" sldId="465"/>
            <ac:spMk id="2" creationId="{FC4A0DB4-7EC0-3BB4-E914-8610294ED70F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1333732909" sldId="465"/>
            <ac:spMk id="3" creationId="{2214CC05-DFD2-D501-6C13-29EFD6D934EB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1333732909" sldId="465"/>
            <ac:spMk id="4" creationId="{82A27B72-866F-C72C-EEE3-D01159273F2D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1333732909" sldId="465"/>
            <ac:spMk id="5" creationId="{14BD4621-E0C7-29A9-B9D2-CF597FC2B95D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1333732909" sldId="465"/>
            <ac:spMk id="6" creationId="{C2D6FF91-7B2B-6518-B824-EBD7753F9C78}"/>
          </ac:spMkLst>
        </pc:spChg>
        <pc:spChg chg="mod">
          <ac:chgData name="Cameron Smith" userId="74f47db9b30915f3" providerId="LiveId" clId="{AA4F66B8-328B-4DDB-8108-81EC729C9018}" dt="2022-11-17T16:39:00.928" v="2928"/>
          <ac:spMkLst>
            <pc:docMk/>
            <pc:sldMk cId="1333732909" sldId="465"/>
            <ac:spMk id="7" creationId="{7EC469A5-2C28-D6F8-D981-B3F578F1907D}"/>
          </ac:spMkLst>
        </pc:spChg>
      </pc:sldChg>
      <pc:sldMasterChg chg="addSldLayout delSldLayout">
        <pc:chgData name="Cameron Smith" userId="74f47db9b30915f3" providerId="LiveId" clId="{AA4F66B8-328B-4DDB-8108-81EC729C9018}" dt="2022-11-17T16:38:39.222" v="2921" actId="47"/>
        <pc:sldMasterMkLst>
          <pc:docMk/>
          <pc:sldMasterMk cId="4137603275" sldId="2147483660"/>
        </pc:sldMasterMkLst>
        <pc:sldLayoutChg chg="add del">
          <pc:chgData name="Cameron Smith" userId="74f47db9b30915f3" providerId="LiveId" clId="{AA4F66B8-328B-4DDB-8108-81EC729C9018}" dt="2022-11-17T16:38:39.222" v="2921" actId="47"/>
          <pc:sldLayoutMkLst>
            <pc:docMk/>
            <pc:sldMasterMk cId="4137603275" sldId="2147483660"/>
            <pc:sldLayoutMk cId="1858223636" sldId="2147483672"/>
          </pc:sldLayoutMkLst>
        </pc:sldLayoutChg>
      </pc:sldMasterChg>
    </pc:docChg>
  </pc:docChgLst>
  <pc:docChgLst>
    <pc:chgData name="Cameron Smith" userId="74f47db9b30915f3" providerId="LiveId" clId="{87D4C660-A66F-4DD6-9028-CE16C1475424}"/>
    <pc:docChg chg="custSel modSld">
      <pc:chgData name="Cameron Smith" userId="74f47db9b30915f3" providerId="LiveId" clId="{87D4C660-A66F-4DD6-9028-CE16C1475424}" dt="2023-02-09T11:22:04.591" v="1" actId="478"/>
      <pc:docMkLst>
        <pc:docMk/>
      </pc:docMkLst>
      <pc:sldChg chg="delSp modSp mod delAnim">
        <pc:chgData name="Cameron Smith" userId="74f47db9b30915f3" providerId="LiveId" clId="{87D4C660-A66F-4DD6-9028-CE16C1475424}" dt="2023-02-09T11:22:04.591" v="1" actId="478"/>
        <pc:sldMkLst>
          <pc:docMk/>
          <pc:sldMk cId="1855959999" sldId="311"/>
        </pc:sldMkLst>
        <pc:spChg chg="ord">
          <ac:chgData name="Cameron Smith" userId="74f47db9b30915f3" providerId="LiveId" clId="{87D4C660-A66F-4DD6-9028-CE16C1475424}" dt="2023-02-09T11:22:03.108" v="0" actId="167"/>
          <ac:spMkLst>
            <pc:docMk/>
            <pc:sldMk cId="1855959999" sldId="311"/>
            <ac:spMk id="29" creationId="{D43C7B91-1477-7E7A-7F64-5345E13C570A}"/>
          </ac:spMkLst>
        </pc:spChg>
        <pc:picChg chg="del">
          <ac:chgData name="Cameron Smith" userId="74f47db9b30915f3" providerId="LiveId" clId="{87D4C660-A66F-4DD6-9028-CE16C1475424}" dt="2023-02-09T11:22:04.591" v="1" actId="478"/>
          <ac:picMkLst>
            <pc:docMk/>
            <pc:sldMk cId="1855959999" sldId="311"/>
            <ac:picMk id="28" creationId="{C7678893-EAE2-D31B-D1F8-5EA0CA8D2A3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3T13:29:52.697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305 388 3096,'0'0'0,"0"0"160,0 0-160,0 0 168,0 0 24,0 0 16,0 0-776,0 0 1352,0 0-536,0 0 40,0 0-1608,0 0 2993,0 0-1241,0-3 96,0 3-528,3-3 648,-3-1 56,0 1 64,0 3-768,0-4 792,0 1-7,0-1-9,0 4-776,0-5 760,0 1 0,0-1-80,0 5-680,-1-5 632,-3 0-56,-1 0-87,5 5-489,-5-6 464,-1 1-72,1 0-48,5 5-344,-7-5 288,-7-1-32,9 3-56,5 3-200,-14-4 168,7 1-40,-8-1-48,15 4-80,-14 0 56,7 0 0,-12 0-32,19 0-24,-16 0 24,0 2 0,2 2-16,14-4-8,-17 5-8,3 11 16,7-11-32,7-5 24,-19 15-24,14-9 24,-9 11 0,14-17 0,-7 14 0,-9 2-8,11 1 8,5-17 0,-5 17-24,-2 1 16,2-2 16,5-16-8,-6 17 8,3 0-16,1 1 8,2-18 0,-2 19-24,2-3-24,0-3 48,0-13 0,0 7 16,6 9-8,-3-11 16,-3-5-24,14 7 16,-11 0-8,11-2 0,-14-5-8,6 6 16,9-1 8,-10-2 0,-5-3-24,16 2 40,-11-2 0,13 0-8,-18 0-32,5 0 64,14-3-24,-5-1 8,-14 4-48,5-5 56,16 0-24,-16-1 40,-5 6-72,16-15 32,-11 11 16,13-10-24,-18 14-24,5-5 24,11-12-24,-11 12-16,-5 5 16,14-18 40,-11 13-56,2-14 40,-5 19-24,6-14 48,-1 9-72,9-18 24,-14 23 0,0-16 8,3 1-8,1-4 40,-4 19-40,3-20 24,1 1-16,-1-2 16,-3 21-24,0-20 0,4-3 16,-1 0-16,-3 23 0,4-21 24,-1-1-16,1-3-8,-4 25 0,3-22 8,-3 1-24,0 0 24,0 21-8,0-19 24,0 2-24,0-1 32,0 18-32,0-17 16,0 12-16,0-16 32,0 21-32,0-6 24,0-9-8,0 11-16,0 4 0,-2-14 0,1 11-24,-1-1 8,2 1 40,0 3-24,0-4 16,-2 4-16,0 0 24,2 0-24,0 0-16,-1 0-8,1 0 16,0 0 8,0 2-24,-2 3 24,0 1 32,2-6-32,-2 7 16,1 6-16,-1-7 8,2-6-8,-2 15 0,0-1 0,2-14 0,-1 14 32,-1 5-16,0 0 32,0 2 0,2-21-48,-1 25 56,-1 1 48,2 3 16,0-29-120,0 32 160,-2-1-16,2-1 24,0-30-168,0 29 153,0 1 7,0-4 24,0-26-184,0 26 184,0-2 24,0-1 0,0-23-208,0 23 184,0-4 16,5 0-32,-5-19-168,4 17 136,-1 1-24,1-4-8,-4-14-104,3 14 72,1-9-16,1 10 8,-5-15-64,5 6 40,-1-1 8,-1 0 16,-3-5-64,4 5 24,-1 1 0,1-5-32,-4-1 8,3 2-128,1-2-192,-4 0-280,0 0 600,3 0-1064,1 0-529,1-5-727,-5 5 2320,5-5-2889,0-11-320,0 11 449,-5 5 2760,6-18-4729,-6 18 4729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55.23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 65 6705,'0'0'0,"-2"0"80,2 0-80,0 0 48,0 0 32,0 0-8,0 0-272,0 0 488,0 0-160,0 0 32,0 0-736,0 0 1376,3 0-552,-3 0-16,0 0-232,4 0 208,-4 0 0,3-3-40,-3 3-168,0 0 184,6 0 24,-1 0 0,-5 0-208,5 0 249,9 0-9,-11 0 0,-3 0-240,14 0 232,-8 0-56,11 0 72,-17 0-248,5 0 264,11 0 40,-2 0 64,-14 0-368,14 0 328,3 0 32,-1 0 24,-16 0-384,21 2 392,-1-2 24,3 0-24,-23 0-392,26 1 369,-1-1-9,-1 2-16,-24-2-344,24 0 336,-1 2-16,1-1-56,1-1-32,-3 2-16,1 0-72,-23-2-144,22 0 136,3 2-56,-1-1-8,-24-1-72,25 2 88,-1-2-16,-3 2-8,-21-2-64,19 0 48,0 0-8,-3 2-8,-16-2-32,5 0 56,11 0 24,-13 0-8,-3 0-72,5 0 80,1 0 24,-3-4 0,-3 4-104,4 0 136,-4-3-32,3 3-24,-3 0-80,3 0 48,1-4 0,-1 4 0,-3 0-48,0-3 8,0 3 8,4 0-8,-4 0-8,3 0 64,1-4 8,-4 4 0,0 0-72,0 0-24,3 0 24,-3 0-16,0 0 16,4 0 0,-4 0 48,0 0-80,0 0 32,0 0-96,0 0 48,0 0 0,0 0 240,0 0-480,0 0 272,0 0-40,0 0 416,0 0-704,0 0 352,0 0 48,0 0 224,0 0-584,0 0 248,0 0 48,0 0 376,-2 0-776,0 0 448,1 0-32,-3 0-8,4 0 0,-3 0-24,-3 0 48,-1 0 0,7 0-24,-13 0 16,7 0-8,-9 0-16,15 0 8,-7 0 0,-12 0 8,-1 0 0,20 0-8,-20 0 0,-3 0 0,4 0 16,19 0-16,-19 0 8,-2 0-8,3 0 0,18 0 0,-21 0-8,4 2-16,0-2 16,17 0 8,-19 0 8,1 2-16,-1-2 24,19 0-16,-17 1-16,-1 1 0,-1-2 16,19 0 0,-21 0-8,0 0 8,2 2-24,19-2 24,-21 0-24,0 0 24,2 0 24,19 0-24,-19 0 0,3 0 0,11 0-24,5 0 24,-17 0-16,10 0 16,-9 0-8,16 0 8,-5 0 0,0-4-40,0 4 32,5 0 8,-6 0 8,1 0-8,3 0 16,2 0-16,0 0-24,0 0 8,0 0 56,0 0-40,-1 0 8,1 0 32,0 0-16,0 0-24,0 0 32,0 0 16,0 0-128,0 0 144,0 0-72,5 0-16,-5 0 24,17 0 0,-13 0 16,1 0 16,-5 0-32,19 0 8,-3 0-32,1 0 24,-17 0 0,21 0 0,-2 0 24,4 0 24,-23 0-48,26 0 16,3 0-8,-1 2 8,-28-2-16,30 2 24,-1 1 0,-1-1-24,-28-2 0,33 2 0,2 1 0,0 1 32,-35-4-32,35 2 16,-2-1-32,-2 1 8,-31-2 8,33 4-40,-5-3 40,-2 1 24,-26-2-24,25 2 16,-3 0-8,-1-2-16,-21 0 8,19 1 0,-1-1 0,-1 0 24,-17 0-24,14 0-16,3 0-8,2 0 40,-19 0-16,16 0 0,-11 0 8,13 0 8,-18 0-16,3 0-16,2-3 16,9 3 24,-14 0-24,0 0 16,4-4 16,-4 4-16,0 0-16,0-3 8,0 3 16,0-4-8,0 4-16,0-3 0,-4-2-24,-10 1 8,14 4 16,-5-5-8,-12 1 56,1 1 24,16 3-72,-14-3 32,-3 3 32,1-4-104,16 4 40,-14-3 16,-3 3-8,-1-4-8,18 4 0,-17 0 24,-4-3-32,0 3 8,21 0 0,-24 0 0,-4-4 0,-2 4-16,30 0 16,-29 0-8,-4-3 8,-2 3-40,35 0 40,-37 0-8,4 0 8,4-4 0,29 4 0,-28 0 0,-2 0 8,-1 0-8,31 0 0,-31 0-24,3 0-24,0 0 40,28 0 8,-26 0 0,0 0 0,3 0 8,23 0-8,-19 2-32,5 1-16,7 1 24,7-4 24,-15 3-24,11-1 0,-1 2-16,5-4 40,-5 3-80,3 1 16,0-3 24,2-1 40,-2 4-24,1-1 32,1 1 16,0-4-24,0 5 0,3-3 24,1-1-16,-4-1-8,3 2 0,2 0 16,13-2 8,-18 0-24,5 0 8,12 0 32,-11 0-8,-6 0-32,20 0-8,0 0 32,1 0-24,-21 0 0,24 0 0,0-4 24,4 1-16,-28 3-8,30 0 24,1-4-8,4 4-16,-35 0 0,35 0 24,1 0-16,6 0 16,-42 0-24,45 0 16,-1 0-8,-3 2 8,-41-2-16,39 2-16,-6-2 8,-2 2-8,-31-2 16,31 1-8,-1 1 16,-6 0-8,-24-2 0,23 0-8,-2 0-16,-4 0 8,-17 0 16,18 0 0,-13 0-8,9 0 56,-14 0-48,0 0-40,3-4 56,-3 1 8,0 3-24,4-4-16,-4 1 32,-5-1-32,5 4 16,-14-3 16,7 0 32,-14-1 0,21 4-48,-21-3 72,-3-1-48,-4 1-40,28 3 16,-30-4 0,1 1 16,-3-1-16,32 4 0,-35-3-16,1-1 16,-10 1 16,44 3-16,-42 0 0,-1-4 8,-1 1-16,44 3 8,-36 0-40,1 0 8,4-4 16,31 4 16,-32 0 16,1 0-32,5 0 8,26 0 8,-26 2-48,3 0 8,1 0 40,22-2 0,-25 1-24,4 1 16,4 0 8,17-2 0,-17 1-40,3 1 56,0 0-32,14-2 16,-7 2-24,-9 1 24,13-1-32,3-2 32,-6 3-40,1-1 64,3 0-8,2-2-16,-1 2 0,1 1 0,0-1-16,0-2 16,0 3-72,0-1 48,3 0 0,-3-2 24,5 2-56,11-1 72,-13 1-8,-3-2-8,16 2 8,-11-1 16,16-1 0,-21 0-24,18 0 0,-1 2 16,0-2 32,-17 0-48,21 0 32,4 0-8,4 2 0,-29-2-24,32 2 0,-1-1 16,0 1-8,-31-2-8,33 0 24,6 0-24,1 0 16,-40 0-16,40 0 24,1 2-16,-2 0 16,-39-2-24,36 1 0,-1 1-24,-5 0 24,-30-2 0,27 2 0,-6-2 0,-2 0-8,-19 0 8,18 0 8,-4 0-16,0 0 8,-14 0 0,5-4 32,0 4-40,9-3 8,-14 3 0,4-4-16,-1 1 8,1 3 32,-4 0-24,0-4 24,0 4-16,0-3 32,0 3-40,-2-4 32,-3 1 8,-11-1 8,16 4-48,-16-3 0,-1-1-16,-1 1 16,18 3 0,-20-4 0,-3 1 16,-7-2-16,30 5 0,-31-4-24,-4 1 24,-3-1 0,-6-1 24,44 5-24,-41-3 0,-3-3-16,2 3-8,42 3 24,-36-4-32,-2 4 32,3-3-16,35 3 16,-32 0-32,5 0 8,1 0 8,26 0 16,-25 0-8,4 0-8,21 0 16,-15 2-8,1 1-40,7 1 24,-11 1 8,18-5 16,-5 3 0,-11 1 16,13-2-16,3-2 0,-5 3-24,0 0 8,-2 1 8,7-4 8,-6 3-24,1-1 8,3 2 8,2-4 8,-1 3-24,-1-1 32,2 0 32,0-2-40,0 1 8,3 1 32,3 0-32,-6-2-8,5 2 24,9-1-72,-9 1 40,-5-2 8,16 2-48,-1-2 8,3 2 64,-18-2-24,5 0 16,16 1 8,-6 1-24,-15-2 0,14 2-24,0-2-568,2 1-1488,-16-1 2080,5 2-3073,13-2-4793,-18 0 7866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58.364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51 229 1192,'0'0'0,"-1"2"16,1-2 16,0 1-8,0-1 16,0 0-40,0 2 56,0-2 8,0 0 24,0 0-88,-2 2 120,0 0 8,2-2 16,0 0-144,0 0 176,0 0 24,0 0 40,0 0-856,0 1 1504,0-1-576,0 0 32,0 0-344,4 0 368,-4 0 40,0 0 8,0 0-416,3 0 417,1 0-57,-1 0 0,-3 0-360,5 0 336,0 0-8,9 0-16,-14 0-312,6 0 304,11 0-24,-3 0-32,-14 0-248,16 0 208,1 0-24,0-3-48,-17 3-136,20 0 120,-1-4-8,3 4-40,-22 0-72,23-3 72,-2 3-32,0 0-24,-21 0-16,21-4 40,-2 4 0,0 0 0,-19 0-40,17 0 32,1 0-32,-13 0 0,-5 0 0,14 0 16,-11 0 0,1 0 8,-4 0-24,3 0 16,-3 0 40,0 0 104,0 0-160,0 0 256,0 0 97,0 0-1,0 0-1313,0 0 2258,-2 0-1033,-3 2-16,5-2-248,-7 2 216,-7 0-80,9-2 24,5 0-160,-14 1 104,0 1-16,-1 0 16,15-2-104,-18 0 72,3 2-24,1-2 0,14 0-48,-18 0 88,-1 0-48,-2 1 8,21-1-48,-21 2 48,0-2-40,-1 2 32,22-2-40,-21 2 80,-2-1-32,1 1-16,22-2-32,-19 2 24,1-2-32,3 0 24,15 0-16,-7 2 24,-9-2-24,11 1-32,5-1 32,-6 2-24,1 0-40,0-1-80,5-1 144,-5 2-440,3-2-512,0 0-657,2 0 1609,-1 2-2136,-1 0 16,2-1 351,0-1 1769,0 0-2608,0 0 2608</inkml:trace>
  <inkml:trace contextRef="#ctx0" brushRef="#br0" timeOffset="900">1071 8 8,'0'0'0,"0"0"0,0 0 24,0 0 24,0-4 32,0 4-80,0 0 104,0 0 32,0-3 8,0 3-144,-2 0 144,2 0-8,0 0-32,0 0-104,0 0 80,0 0-24,0 0 8,0 0-264,-1 0 488,1 2-200,0 1 8,0-3-96,-2 4 96,-2 1 8,-1 0-8,5-5-96,-7 7 112,-7 0 16,11 9 16,3-16-144,-5 5 136,-9 12 16,10-3 0,4-14-152,-5 14 144,-13 2 16,12-2 8,6-14-168,-21 14 176,5 1 0,0 1-16,16-16-160,-15 17 128,1-1-8,0 1 0,14-17-120,-16 18 104,2-3-16,-1-1-40,15-14-48,-14 14 64,7-7 8,-11 9-8,18-16-64,-5 5 72,-9 9 0,7-10-32,7-4-40,-14 7 64,9 6 8,-9-9-7,14-4-65,-2 5 56,-3 0-16,-2 1 40,7-6-80,-14 3 56,11 1 32,-4-3-8,7-1-80,-5 2 56,-1-2 16,1 2 16,5-2-88,-5 0 72,0 0 0,1 0 0,4 0-72,-1 0 40,-3 0 40,2 0 0,2 0-80,-1-4 48,-3-1 8,2 2-16,2 3-40,-1-6 48,-1 1 8,0 0-16,2 5-40,0-16 8,0 11 8,0-9 0,0 14-16,0-5 40,0-11 0,4 11-24,-4 5-16,3-17 32,2 3-8,-1 0 0,-4 14-24,3-5 56,1-16-40,1 7 8,-5 14-24,5-14 8,0 9 8,1-13 8,-6 18-24,3-5 16,1 0-32,1-9-24,-5 14 40,3 0-24,1-5 8,-1-1 48,-3 6-32,4-13 0,-1 9 16,1 1-8,-4 3-8,3-4-16,1 1 32,-1-1 0,-3 4-16,4 0-32,1-3 32,-2 3-8,-3 0 8,4 0-32,1 0 40,-5 0-8,4 0-24,1 0 24,0 1 8,-5-1-8,5 2-24,0 3 32,1-1-24,-6-4 16,5 5-32,9 0 40,-14 2 32,0-7-40,5 7 24,9 0 8,-11 0 16,-3-7-48,14 16 8,-10-11 8,10 11 8,-14-16-24,3 5-8,15 9 16,-13-9 8,-5-5-16,17 7 24,-12 0 8,13 7-8,-18-14-24,15 5 8,1 0 16,-2 2 0,-14-7-24,16 7 40,-11-2 0,14 2-32,-19-7-8,5 6 32,9-1-8,-10 0-16,-4-5-8,5 4 16,0-3-24,0 1-24,-5-2 32,6 3-40,-3-1-88,1 0-112,-4-2 240,3 2-448,-3-2-192,4 0-193,-4 0 833,0 1-1024,0-1-64,0 0 112,0 0 976,0 0-728,3 0 312,-3 0 416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3:00.047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37 542 1264,'0'0'0,"0"0"88,0 0-88,0-3 152,0-1 72,0 4 80,0-3 80,0 3 16,0 0-56,0 0-344,0 0 296,0 0-32,0 0 16,0 0-1120,0 3 2016,4 2-807,-4 9 7,0-14-376,0 6 368,3 1-32,1 6 0,-4-13-336,3 7 336,0 9-32,-3-2 0,0-14-304,4 16 280,-1-1-16,1 3-8,-4-18-256,0 17 272,0 1 0,3-1-16,-3 0-8,4 1-16,-1-3 9,-3 3-9,0-18-232,0 17 192,0-1-24,0-2 0,0-7-32,0 10-8,0-10 0,0-7-128,-1 16 88,-1-11-8,2 0-8,0-5-72,0 7 72,0 0 0,-2 0-32,2-7-40,0 5 56,0 0-8,0-1-16,0-4-32,0 3 56,0-1-56,-2 0 0,2-2 0,0 0-24,0 0-48,-1 0-120,1 0 192,-2 0-432,2 0-272,0 0-241,0 0 945,0-5-1128,0 1-48,0 1 80,0 3 1096,0-5-969,0-9 145,0 14 128,0 0 696,0-14-584,0 10 64,0-1 136,0 5 384,0-5-240,0-9 96,0 10-824,0 4 968,0 0 0</inkml:trace>
  <inkml:trace contextRef="#ctx0" brushRef="#br0" timeOffset="1">25 709 960,'0'0'0,"-2"-5"112,2 5-112,-2-19 16,1 3 24,1 1 8,0 15-48,-2-14 72,2 8 16,-2-13 8,2 19-96,-3-14 80,1 9 24,2-16 0,0 21-104,0-5 136,-2-14 32,-1 14 32,3 5-200,-4-21 240,3 16 48,1-11 40,0 16-328,0-4 360,0-1 40,0-9 40,0 14-440,0-3 481,0-1-1,0-1-8,0 5-472,3-5 440,0 0-24,1-1 0,-4 6-416,5-5 360,0 0-16,11 0-64,-16 5-280,4-4 200,1 1-40,9 3-32,-14 0-128,3-4 112,11 1 32,-9-1-24,-5 4-120,21-3 96,-16-1-16,13 4-16,-18 0-64,3-3 48,15 3 0,-4 0-16,-14 0-32,14 0 24,-9 0-16,12 0-24,-17 0 16,4 0 0,11 2-24,-9 1 64,-6-3-40,19 4 40,-16 1-16,-3 9 8,0-14-32,4 5 0,-1 14-8,1-5 0,-4-14 8,0 14 16,0 2-24,0-2 32,0-14-24,-6 13 17,-1 1 7,-7-8 24,14-6-48,-6 17 56,-10-12-24,9 9-8,7-14-24,-16 5 8,9 2 48,-8 7 0,15-14-56,-7 4 72,-12 1-24,3 0-8,16-5-40,-16 5 32,1-3 8,8 0 0,7-2-40,-18 2-8,11-2-16,-7 0-104,14 0 128,-5 0-280,0-4-225,0 1-271,5 3 776,-2-4-1112,2-1-216,0 0-9,0 5 1337,0-16-1272,3 13 272,1-3-920,-4 6 1920</inkml:trace>
  <inkml:trace contextRef="#ctx0" brushRef="#br0" timeOffset="771">498 83 1320,'0'0'0,"0"0"0,0 0 40,0 0 8,0 0 32,0 0-248,0 0 424,0 0-152,0 0 0,0 0-568,4 0 1040,-4 0-440,0 2 48,0-2-184,0 1 232,0 3 72,3 1 80,-3-5-384,0 5 432,0 2 48,0 9 8,0-16-488,4 7 481,-4 12-41,0-2-8,0-17-432,0 21 392,0 2-32,3-1-32,-3-22-328,0 27 304,0-1 8,0 3-72,0-29-240,0 28 240,0 2-40,4-4 48,-4-26-248,0 26 272,0-2 24,3 2-15,-3-26-281,0 25 232,4-1 8,-4-3-32,0-21-208,3 21 184,-3-2-32,4-2-24,-4-17-128,0 16 160,0-2 32,0 0-16,0-14-176,0 7 168,0 8-16,0-11-40,0-4-112,0 5 184,0 0-24,0 1 16,0-6-176,-2 3 152,0-1 0,-1 0 40,3-2-192,-2 0 160,-2 0-48,1-4-96,3 4-16,-2-3-136,-1-1-176,1-10-240,2 14 552,-4-3-792,1-13-240,1 11-137,2 5 1169,-2-19-1352,2 13-48,0-11 80,0 17 1320,0-5-1241,0-14 177,0 13 320,0 6 744,0-20-1536,0 20 1536</inkml:trace>
  <inkml:trace contextRef="#ctx0" brushRef="#br0" timeOffset="1238">481 114 1656,'0'0'0,"-4"-3"224,1-1 88,3 4-312,-5-5 456,-1 0 120,5-1 104,1 6-680,-4-5 720,2 0 1,2 0-33,0 5-688,0-5 688,0-1-64,4 1-32,-4 5-592,5-3 520,9-3-64,-10 1-16,-4 5-440,13-5 393,-7 0-17,11 0 0,-17 5-376,14-6 344,-9 1-32,14 0 0,-19 5-312,16-4 272,0 1-56,1-1-40,-17 4-176,19-3 160,0 3-56,1 0 24,-20 0-128,20 0 88,1 0 16,0 0-40,-21 0-64,16 2 96,-1 3-40,-1 2-48,-14-7-8,6 16 32,13-11-64,-16 12 32,2-3 32,-5-14-32,6 16-16,-3 1 72,-3 1 8,0-18-64,0 19 88,-2-2 80,2-17-168,-5 19 200,-2 0 48,-8-1 65,9-3 15,6-15-328,-17 14 312,1-7-24,1 9-48,15-16-240,-18 5 176,1 13-8,-2-13 0,19-5-168,-21 14 120,2-9-8,0 0-24,19-5-88,-18 5 48,1 1-16,-1-3-8,18-3-24,-14 2-128,0 0-352,9-1-640,5-1 1120,-15 0-2001,9 0-935,-8 0-313,14 0 3249,-3-3-4961,3 3 4961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9:57.45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0 86 5273,'0'0'0,"0"-4"208,0 4 72,0 0-280,0 0 368,4 0 80,-4 0 48,0 0-496,0 0 536,0 0 8,3 0-8,-3 0-536,0 0 504,4 0-15,-4 0-17,0 0-472,0 0 456,0 0-8,3 0-8,-3 0-440,0 2 392,0 0-24,4 0-24,-4-2-344,0 1 320,3 1-24,1 0-48,-4-2-248,0 5 280,3-1 0,-3-3 49,0-1-329,0 4 344,4-1 0,-1 3-16,-3-6-328,0 3 288,4 2-16,-1 0 8,-3-5-280,4 6 288,-1 1-24,-3 7 16,0-14-280,4 3 272,-4 4-40,0 7 48,3-9-32,-3-5-248,0 14 216,0-9 0,0-5-216,0 16 217,0-11-9,4 9 24,-4-9-8,0-5-224,0 16 160,3-11 24,-3 11 16,0-16-200,4 5 200,-1 11 8,-3-11-56,0-5-152,0 17 152,3-11 32,-3 9-32,0-15-152,4 5 176,-1 11-16,-3-11-32,0-5-128,4 16 152,-1-11-16,1 9 0,-4-14-136,3 5 136,-3 9-32,0-9 24,0-5-128,4 16 96,-4-11-16,3 9 0,-3-14-80,0 7 40,0 9 48,0-11 8,0-5-96,0 16 80,0-11 16,0 11-32,0-16-64,0 5 72,-1 11 8,-1-11-16,2-5-64,0 14 40,-2-9 0,0 9-16,2-14-24,-1 5 56,-1 0 17,0 9-9,2-14-64,-2 4 40,2 3-40,-1 7 16,1-14-16,0 3 16,0 11 24,-2-9-16,2-5-24,0 5 24,0 9 8,0-10-64,0-4 32,0 7 16,0 7-32,-2-9-32,2-5 48,0 7 24,0 0-8,0 0 24,0-7-40,0 14 40,0-11-24,0 4 8,0-7-24,0 7 40,0-2-24,0 9 0,0-14-16,0 4 0,0 1-16,0 9 40,0-14-24,0 5 40,0 0 16,0 2-40,0-7-16,0 7 16,0 7 8,0-10 8,0-4-32,0 7 8,0 6-8,0-9 16,0-4-16,0 5 0,0 0 0,0 2 40,0-7-40,0 7-40,0 7 24,0-10 56,0-4-40,-2 5 32,2 2 8,0 0-16,0-7-24,0 5 0,0 0 16,0 2 24,0-7-40,-1 5 40,1 2-8,0 0 8,0-7-40,0 7 40,0 0 32,0-1-32,0-6-40,-2 13 24,0-11-8,0 5 0,2-7-16,0 14 56,0-10-16,0 1 32,0-5-72,4 15-16,-4-9 0,0 1 48,0-7-32,0 14 0,-2-9 56,2 2 0,0-7-56,0 15-16,0-11 32,0 3-32,0-7 16,0 15 0,0-9 16,0 8-16,0-14 0,0 5 0,0 2 0,0 0-16,0-7 16,4 14 40,-4-11-24,3 4-32,-3-7 16,0 7 0,0 7 0,0-10 32,0-4-32,0 6 24,0 1-24,4-1-16,-4-6 16,0 14 0,0-11-8,0 4 48,0-7-40,0 16 0,0-11 0,0 2 24,0-7-24,0 14 0,0-9 32,0 0-8,0-5-24,-2 14-24,0-9 40,0 1-8,2-6-8,0 13-8,0-9 8,0 1-32,0-5 32,0 14 0,0-9 32,0 1 8,0-6-40,0 13 24,0-9-48,0 1-16,0-5 40,0 14 0,4-9 8,-4 2 24,0-7-32,3 16 16,-3-11-32,0 2 0,0-7 16,0 7 32,4 0-48,-4 7 0,0-14 16,3 3-24,-3 4-8,0 7 48,0-14-16,4 4 24,-4 1 8,3 2-16,-3-7-16,0 7-32,0 7 48,0-11 0,0-3-16,0 6-16,0 7 0,0-9-24,0-4 40,0 7-40,0 0 96,0 0-48,0-7-8,0 7 32,0 0-32,0 0-40,0-7 40,0 7 24,0 0-8,4 0-16,-4-7 0,0 7-16,0 0 0,0 6 8,0-13 8,0 4 24,0 1-24,0 11-24,0-16 24,0 3-56,0 3 56,0 7 0,0-13 0,3 4 8,1 1-16,-4 9-8,0-14 16,0 4-32,0 2 48,0 8 24,0-14-40,0 6-8,0 1-24,0 0 16,0-7 16,0 13 0,0-11 48,0 3-40,0-5-8,0 7-136,0 0-16,0 7 40,0-14 112,0 4-80,0 1 128,0 0-32,0-5-16,0 5-24,0 1 88,0-1-16,0-5-48,0 14 96,0-12 16,0 3-160,0-5 48,0 5 0,0 0-8,0 0 8,0-5 0,0 6 24,0-1-64,0 0 24,0-5 16,0 5 16,0 2-16,0-2 0,0-5 0,0 6 24,3-1-64,-3 0 24,0-5 16,0 5 48,0 2-64,0 0 0,0-7 16,0 7 0,0 0-24,0 0 8,0-7 16,0 7 24,0-2-32,0 2-8,0-7 16,0 14-16,0-10-8,0 1 8,0-5 16,4 5 16,-4 0-32,0 2-8,0-7 24,3 6 0,-3-1 0,4 2 0,-4-7 0,0 5-16,0 0 0,0 2 0,0-7 16,0 7 0,0 0 16,0 0 0,0-7-16,3 5-16,-3 2-24,0 0 40,0-7 0,0 14 16,4-9-32,-4 0 32,0-5-16,0 14 0,0-8-48,0-1 80,0-5-32,3 5-40,1 2 24,-1-2 16,-3-5 0,0 7-24,0 0 72,5-2-72,-5-5 24,6 6 0,-1-1-16,0 0 8,-5-5 8,5 4 40,0 1-40,1-2 64,-6-3-64,5 4 48,0-1-48,0 1 24,-5-4-24,6 3 16,9 1 0,-11-1 8,-4-3-24,14 4 16,-14-1-16,14 2 0,-14-5 0,3 6 0,2-3 0,9-1 0,-14-2 0,0 5 0,5-2 0,1 3 0,7-3 0,-13-3 0,4 2 0,-1 1 0,3 1-16,-6-4 16,3 3 16,2-1-16,-5-2 0,6 2 24,-1 0-40,9-1 48,-11-1-8,-3 0-24,5 0 48,13 0-24,-15 0-40,-3 0 16,6 0 32,9 0-32,-10 0 40,-5 0-40,18 0 0,-13 0 16,18 0 8,-23 0-24,14 0 0,0 0 32,3 0-16,-17 0-16,14-3-16,0 3 0,1 0 32,-15 0-16,16 0-16,0 0-8,-1 0 64,-15 0-40,14 0-40,0 0 40,2 0 24,-16 0-24,14 0-24,0 2 24,-9-2 40,-5 0-40,16 1-32,-11-1 48,16 2 16,-21-2-32,14 0-16,-9 0 40,11 0-8,-16 0-16,5 0 0,12 0 16,-12 0 24,-5 0-40,21 0 0,-16 0 16,9 0 0,-14 0-16,6 0 24,11 0 8,-12 0 48,-5 0-80,19 0 16,-13 0-16,11 0 16,-17 0-16,14-3 0,0 3 40,0 0-16,-14 0-24,14 0 32,-9-4-48,18 4 16,-23 0 0,13 0 16,-7 0 0,15 0 24,-21 0-40,5 0 0,12 0 24,-1 0 8,-16 0-32,5 0 0,14 0 16,-14 0-16,-5 0 0,14 0 24,-8 2 8,11-2-8,-17 0-24,5 2 0,11-2 16,-11 0 16,-5 0-32,19 0 40,-14 0 0,16 0-24,-21 0-16,4 0 32,13 0-8,-3 0 16,-14 0-40,5 0 32,21 0 0,-20-4 24,-6 4-56,15-3-16,1 3 56,0-4 32,-16 4-72,19 0 16,0-3 56,-2-1-32,-17 4-40,14 0 32,0-3 40,2 3-16,-16 0-56,14 0 16,3 0-16,1 0 8,-18 0-8,17-4 0,-1 4 16,1 0 16,-17 0-32,5 0-16,11 0 32,-2 0 8,-14 0-24,5 0 16,14 0 0,-5 0-16,-14 0 0,14 0 0,0 0 0,2 0 0,-16 0 0,5 0 0,12 2 40,-12-2-40,-5 0 0,16 2 48,-11-2-48,16 0 16,-21 0-16,5 1 0,15-1 8,-15 0 40,-5 0-48,19 0 40,-5 0 8,3 0-40,-17 0-8,18 0 0,-1 0 16,-1 0 0,-16 0-16,14 0 72,5 0-32,2 0-40,-21 0 0,19 0-8,-2 0 64,-3 0-16,-14 0-40,5 0 64,14 0-8,-13 0-104,-6 0 48,21 0-24,-8 0 24,3 0 0,-16 0 0,14 0 24,0-3-8,-9 3 16,-5 0-32,18 0 0,-4 0 16,-1 0 8,-13 0-24,16 0-16,-11 0 64,16 0-16,-21 0-32,5 0 24,15 0 40,-5 0-80,-15 0 16,5 0-16,16 0 48,-5 0-32,-16 0 0,5 0 8,13 0 24,-4-4 0,-14 4-32,15 0 8,1 0 40,-2-3-8,-14 3-40,14 0 16,-9-4 16,16 1 0,-21 3-32,3 0 40,16 0-8,-5 0-48,-14 0 16,14-3-48,5 3 40,-5 0 32,-14 0-24,6 0 72,9-4 16,-10 4 16,-5 0-104,20 0 48,-5 0-8,-1 0 64,-14 0-104,4 0 32,11 0 16,-9 0-24,-6 0-24,15 0-16,-10 0 8,11 0 49,-16 0-41,4 0 0,1 0-33,9 0 66,-14 0-33,3-3 16,2 3 24,1 0 8,-6 0-48,15-4 16,-11 1 40,10 3-24,-14 0-32,3-4 32,2 1 8,1-1-56,-6 4 16,15-3 32,-11 3 0,10-4 16,-14 4-48,3-3 72,2-1-72,9 1 32,-14 3-32,4 0 24,1-4-48,0 1 32,-5 3-8,5 0 48,1-4-16,-1 4 8,-5 0-40,3-3 16,3 3 16,-3-4 16,-3 4-48,0-3 56,4-1 24,-4 1-8,0 3-72,3-4 88,-3 1-56,0-2 56,0 5-88,0-4 48,0-1-48,0 0 136,0 5-136,0-14 88,0 10-8,0-13-8,0 17-72,0-5-40,0-11 40,0 2 24,0 14-24,0-14 64,3 0-16,1-1-64,-4 15 16,3-16 64,1 2-64,-1-2 40,-3 16-40,0-15 32,6 1-64,-3 0 0,-3 14 32,5-14-8,1 0 64,-3 0-40,-3 14-16,3-14 48,1 9-48,-1-12 16,-3 17-16,4-6 16,-4-11-32,3 3 0,-3 14 16,0-14-16,4 0 16,-4 0 16,0 14-16,0-15 72,0-3-88,0 1 16,0 17 0,0-18 32,0-1-48,0 0 64,0 19-48,0-22 0,0-1 0,0 2 16,0 21-16,3-23 48,-3 3-8,4 0-8,-4 20-32,0-17 0,0 1-32,3 1 48,-3 15-16,4-14 48,1 0-16,0 0-32,-5 14 0,4-14 0,-1 0-16,-3 0 80,0 14-64,4-14 72,-1 0-88,-3 0 8,0 14 8,0-5-32,4-14 16,-4 14 72,0 5-56,0-19 32,0 5-32,0 0 0,0 14 0,0-16 16,3-1 16,-3-1-16,0 18-16,0-17 0,0 0 0,0-3 32,0 20-32,0-20 48,0-1-32,0 0-16,0 21 0,0-23-16,0 4 16,0 0 72,0 3-24,0 16-48,0-14 32,0-1-16,0 1-32,0 14 16,4-14-32,-4 9 48,0-15 16,0 20-32,0-5-32,0-12 64,0 12 0,0 5-32,0-16 0,3 11 32,-3-13-16,0 18-16,0-5-32,4-12 64,-1 12-8,-3 5-24,0-20 48,0 6-48,0 1 0,0 13 0,0-14 0,0-2 16,0 0 32,0 16-48,4-15 0,-4-1-64,0-1 32,0 17 32,3-18-40,1-1 40,-4 2 136,0 17-136,0-20 64,0 3-16,3 0 24,-3 17-72,3-18 0,-3 4 16,0-1 48,0 15-64,0-14-32,0 9 32,4-18 16,-4 23-16,3-14 16,-3 9 48,0-16-48,0 21-16,0-5-16,4-13 16,-1 13-16,-3 5 16,0-16-16,0 13 32,4-11-48,-4 14 32,0-5 0,0-9 32,0 9-32,0 5 0,0-14 32,0 10-16,3-1-16,-3 5 0,0-14 48,0 11-32,0-3-16,0 6 0,0-15-16,0 11-16,-1-11 16,1 15 16,0-4 16,-2-12-32,0 11 16,2 5 0,0-17-16,0 12 48,0-11 16,0 16-48,0-5 32,0-13-24,0 15-8,0 3 0,0-18-40,0 15 24,-2-13 32,2 16-16,-1-3 0,-1-11 40,2 10-24,0 4-16,0-13 32,-2 7-32,0-11 0,2 17 0,-1-4-32,-1-11 16,2 11 16,0 4 0,-2-14 16,0 11 64,1-11-48,1 14-32,-4-4-32,3-9 48,-3 9-48,4 4 32,-5-3-32,1-3 64,1 3 0,3 3-32,-5-5-16,1-1 64,-1 3-48,5 3 0,-5-4-32,-1 1 64,3 3-48,3 0 16,-5-3-16,0-1 0,-2 1 0,7 3 16,-7 0-32,0-4 16,-9 1 16,16 3 0,-3 0-32,-11-4 64,10 4 48,4 0-80,-5-3-16,-9-1 16,9 1 0,5 3 0,-16 0-64,11-4 96,-9 1-16,14 3-16,-4 0 32,-9-4-80,9 1 32,4 3 16,-14 0 0,9 0-48,-2-4 64,7 4-16,-14 0-24,9 0 24,-2 0 8,7 0-8,-18 0 0,13 0 16,-10 0-32,15 0 16,-7 0 0,-9 0-40,9 0 56,7 0-16,-16 0-16,9 0 0,-10 2 16,17-2 0,-14 2-32,-2 0 32,1-1 0,15-1 0,-7 2-16,-11-2 48,4 2-80,14-2 48,-13 0-16,-3 1 16,2-1-16,14 0 16,-14 2 16,-2-2 0,1 0-16,15 0 0,-19 2 16,1-2 0,3 0 16,15 0-32,-16 0-16,0 0 16,2 0 32,14 0-32,-15 0-16,1 0 48,0 0-16,14 0-16,-18 0 8,1 0 24,3 0 0,14 0-32,-16 0 16,9 0 0,-10-4-48,17 4 32,-17 0 32,11 0 16,-9 0-48,15 0 0,-5-3-16,-1 3 16,-9 0-32,15 0 32,-14-3 0,9 3 16,-9-4-48,14 4 32,-6 0 16,-8 0 16,7-3-16,7 3-16,-19 0-16,5-4 0,7 4-32,7 0 48,-19 0 16,12 0 32,-14 0 16,21 0-64,-6 0 16,-15-3-16,5 3 16,16 0-16,-17 0-16,-3 0 48,5 0 0,15 0-32,-16 0 0,9-4 0,-12 1 16,19 3-16,-7 0 16,-12 0 0,12 0-16,7 0 0,-17 0-32,11 0 32,-11 0 16,17 0-16,-7-4-16,-9 4 0,11 0 16,5 0 0,-16 0 32,11 0-32,-12-3 0,17 3 0,-14 0-48,7 0-16,-12 0 80,19 0-16,-14 0 32,7 0 16,-16 0-16,23 0-32,-14 0-48,-3 0 0,3 0 64,14 0-16,-16 0 32,1 0-48,-1 0 32,16 0-16,-16 0-16,1 0 0,1 0 32,14 0-16,-16 0 16,-1 0-16,1 1-32,16-1 32,-14 0-64,0 0 16,0 2 16,14-2 32,-14 0-16,-1 2 48,-1 0-16,16-2-16,-14 0 0,0 1 32,0-1 16,14 0-48,-5 0-16,-18 0 48,10 2-16,13-2-16,-14 0-32,-6 2 64,7 0-16,13-2-16,-4 1-32,-12-1 64,11 0-16,5 0-16,-21 0-16,2 0 32,12 0-16,7 0 0,-19 0 32,14 0 0,-9 0-16,14 0-16,-16 0 0,11 2-16,-12-2 32,17 0-16,-6 0 16,-7 0 16,7 0-48,6 0 16,-22 0-16,15 0 0,-9 0 16,16 0 0,-5 0 32,-2 0 0,-11 0-8,18 0-24,-15 0-16,1 0-8,7 0-8,7 0 32,-14 0 16,9 0 16,-13 0-24,18 0-8,-5 0 16,-9 0-32,9 0 48,5 0-32,-14 0 32,7 0-64,-9 0 48,16 0-16,-3 0 0,-13 0 0,11 0 0,5 0 0,-14 0 0,0 0-32,9 0 32,5 0 0,-14 0 32,9 0 0,-9 0-16,9 0-48,5 0 32,-16 0-32,11 0 48,-9 0-16,14 0 0,-4 0 32,-2 0-64,-8 0 0,14 0 32,-4 0 0,-3 0-16,-7 0 48,14 0-32,-5 0 0,-2 0 0,-7 0 80,14 0-80,-3 0-16,-3 0 32,1 0-16,5 0 0,-14 0-64,11 0 80,-2 0 16,5 0-32,-6 0 16,-1 0 16,0-3-48,7 3 16,-6 0-32,0 0 32,-1 0 0,7 0 0,-5 0 32,-2-4-80,0 4 80,7 0-32,-5 0 0,0 0-16,-2 0 48,7 0-32,-7 0-48,0 0 48,-7-3 0,14 3 0,-5 0 16,-1 0 0,0 0-32,6 0 16,-7 0 0,0 0-16,0 0 0,7 0 16,-6 0 32,-7 0-32,7 0-16,6 0 16,-5 0-48,-9 0 32,11 0 0,3 0 16,-6 0 16,-1 0 0,-8 0-32,15 0 16,-5 0 32,-2 0 0,0 0-32,7 0 0,-7 0 32,-9 0-64,14 0 16,2 0 16,-5 1 32,0 1-16,0-2 16,5 0-32,-14 0 48,10 0 32,1 0-160,3 0 80,-4 0 48,-1 0-112,-2 0 0,7 0 64,-16 0 96,11 0-144,2 0 80,3 0-32,-5 0 16,-1 0-16,-1 0 16,7 0-16,-14 0 16,13 0 0,-5 0 48,6 0-64,-5 0-16,0 0 0,-9 0 16,14 0 0,-2 0-32,-3 0 80,-2 0 0,7 0-48,-14 0 32,11 0-16,-2 0 0,5 0-16,-6 0 0,5 0 64,-5 0-64,6 0 0,-5 0 16,0 0-16,3 0-32,2 0 32,-2 0 0,2 0-32,0 0 48,0 0-16,0 0-64,0 0 0,0 0-128,0 0 512,4 0-1248,-1 0-248,1 2-985,-4-2 2161,5 2-3992,-1-1-1674,1-1-711,-5 0 6377,5 0-8634,-5 0 8634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08.163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61 45 4312,'0'0'0,"0"0"0,0 0 104,0 0 32,0 0 49,0 0-610,0 0 1090,0 0-385,0 0 24,0 0-1553,4 0 2858,-4 0-1249,3 0 40,-3 0-400,0 0 400,4 0-8,-1 0-48,-3 0-344,4 0 328,-4 0-16,3 0-16,-3 0-296,4 0 328,-1 0-39,1 0-25,-4 0-264,3 0 256,2 0 0,0 0-8,-5 0-248,16 0 256,-12 0 8,11 0 16,-15 0-280,5 0 280,18 0 32,-6 0-16,-17 0-296,18 0 224,1-3 0,4 3-32,-23 0-192,24 0 168,2 0 8,4 0-40,-30 0-136,31 0 144,0-4 24,1 4-8,-32 0-160,31 0 192,-3 0 1,0 0 7,-28 0-200,26 0 224,0 0 24,-2-3 0,-24 3-248,25 0 240,-3 0 24,1-4 0,-23 4-264,21 0 264,1 0-16,-1-3-8,-21 3-240,19 0 216,-1 0-24,-13-4 32,-5 4-224,23 0 160,-18 0-24,0 0 8,-5 0-144,14 0 128,-14 0 64,0 0 64,0 0-256,-2 0 240,0-3 0,-1 3-55,3 0-185,-5 0 104,-9 0 0,10 0-48,4 0-56,-5 0 24,-11 0 24,10 0-24,6 0-24,-20 0 56,13 0-24,-8 0-8,15 0-24,-7 0 16,-9 0-16,9 0 48,7 0-48,-15 0 0,9 0 16,-8 0-16,14 0 0,-5 0-32,-12 2 48,12-1 0,5-1-16,-16 2 0,11 0 8,-14 0 8,19-2-16,-16 1 0,-2 1 8,-1 0 8,19-2-16,-19 2 8,-2-2 8,-3 1-16,24-1 0,-24 0 32,-6 0-8,2 0 16,28 0-40,-29 0-8,-1 0 8,4 0-16,26 0 16,-28 0 0,4 0 40,1 0-16,23 0-24,-23 0 8,6 0 16,0 0-48,17 0 24,-7 0 16,-9 0-32,11 0 8,5 0 8,-7 0 8,0 2-8,2-2 24,5 0-24,-6 2-8,1 0-32,0-1 16,5-1 24,-3 2-24,-1 0 24,2 0 16,2-2-16,-1 1-40,-1-1 24,2 2-8,0-2 24,0 0-32,0 2 32,0 0-16,0-2 16,5 0-24,9 1 40,-9-1 16,-5 0-32,19 0 0,-3 0 24,1 0-8,-17 0-16,20 0-16,0 0 32,5 0-16,-25 0 0,26 0 0,3 0 8,1-3-16,-30 3 8,35 0 8,-2 0-8,3 0 0,-36 0 0,39-4-8,-6 4-8,-4-3-8,-29 3 24,30 0-8,0 0 8,-3-4-24,-27 4 24,30 0 24,-4 0-16,-2 0 16,-24 0-24,25-3 48,-1 3-16,-1 0 0,-23 0-32,19 0 16,0-4 40,-3 4 24,-16 0-80,15 0 72,1 0 32,-11 0-32,-5 0-72,19-3 64,-13 3 8,-1 0-24,-5 0-48,14 0 88,-14-4 24,0 4 96,0 0-208,0 0 240,-2 0-32,0 0-32,2 0-176,-5 0 48,-9 0-8,0-3 40,14 3-80,-17 0 80,-1-4-32,-4 4-24,22 0-24,-23 0 16,-6 0 0,1 0 16,28 0-32,-30 0 40,-1 0 0,-2 0-16,33 0-24,-32 0 16,-1 0 0,0 0-16,33 0 0,-29 0 0,-3 0 24,1 0-8,-2 0 32,33 0-48,-30 0 24,4 2-8,4 2-40,22-4 24,-21 3-40,2 1 48,3-1-8,16-3 0,-14 4 40,9-1-8,-11 1-64,16-4 32,-7 1 16,-7 3-16,9-2 0,5-2 0,-5 3 16,-2 0-32,0-1 0,7-2 16,-5 2 0,1 0 0,3 1 16,1-3-16,-2 2-24,0 0 24,2-1 0,0-1 0,0 2 0,4 0 0,1 0-16,-5-2 16,14 1 0,-9-1 0,16 0 56,-21 0-56,17 0 24,2 0-48,0 0 24,-19 0 0,23 0-40,1 0 8,8 0 88,-32 0-56,35 0 0,-1 0 16,3 0-32,-37 0 16,33 0-16,0 0 8,2-3 8,-35 3 0,35 0 0,-2-4-32,3 4 64,-36 0-32,32-3-16,-3 3-8,-3 0 32,-26 0-8,21 0-32,2 0 40,-1 0 32,-22 0-40,20-4-16,-7 4 48,3 0-32,-16 0 0,4 0-16,1 0 56,9 0-16,-14 0-24,0-3 104,0 3 0,0 0 8,0 0-112,0 0 144,0-4-40,-2 4 24,2 0-128,-5-3 96,-13 3-40,-1-3 8,19 3-64,-19 0 64,-2-4 8,0 4-8,21 0-64,-21-3 24,-8 3 48,-1-4-32,30 4-40,-31-3 56,0 3-8,-1-4-16,32 4-32,-33 0 40,-3-3-16,1 3 56,35 0-80,-37 0 0,1 0 0,-1 0 16,37 0-16,-40 0 17,2 0-17,3 0 8,35 0-8,-31 1 16,1 1-57,2 0 82,28-2-41,-26 2 16,4 1 24,-1 1-24,23-4-16,-23 3-16,3 1 16,0 1-32,20-5 32,-15 5 48,8 0-64,-11 0 32,18-5-16,-5 6-16,-2-1-16,2 0 64,5-5-32,-2 4-16,2-1 0,0 1-24,0-4 40,0 3-49,6 0 17,11-1 24,-17-2 8,14 2 0,1 0-16,6-1 0,-21-1 16,20 0 32,6 0 8,0 0 1,-26 0-41,28 0 24,-1 0-48,3 0-9,-30 0 33,33-3-48,2-1 32,1 1 16,1 0-40,-2 3 64,0-4-8,-35 4-16,34 0-16,-2-3 72,-1-1-40,-31 4-16,26-3-16,-3-1 16,3 1 24,-26 3-24,22-4-24,3 1 24,-4-1 0,-21 4 0,17-3-24,0-1 48,-11 1-8,-6 3-16,21-4 8,-16 4 25,9-3 15,-14 3-48,3-4 88,1 1 48,-4 3 48,0 0-184,3-4 224,-3 1 64,0-1-40,0 4-248,-2-3 184,-3-1-88,-2 4 0,7 0-96,-21-3 88,0-1-24,-1 1 64,22 3-128,-30 0 16,1-3 24,-8-1 16,37 4-56,-38 0 32,0-3 8,-4-1-16,42 4-24,-40-3 0,-2 3 0,-1-4 64,43 4-64,-41 0-32,5 0-80,5 0-296,31 0 408,-30 0-1048,4 0-897,3 0-1648,23 0 3593,-21 2-5265,2 1-3721,19-3 8986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20.582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6 326 2616,'0'0'0,"-2"0"200,2 0-200,0 0 224,-2 0 40,1 2 8,1-2-16,0 0 16,0 2-8,0-2-264,0 0 264,0 0 1,0 0 15,0 0-1089,0 0 1890,3 0-777,1 0 32,-4 0-336,3 0 328,2 0-8,9 0-24,-14 0-296,4 0 240,13 0-16,-3 0-24,-14 0-200,21 0 144,-4-4 0,2 4 8,-19 0-152,20-3 144,0 3 40,1-4 24,-21 4-208,23 0 200,0-3 32,-3 3-32,-20 0-200,20 0 193,-1 0-49,-4 0-32,-15 0-112,14 0 80,0 0-16,-9 0-16,-5 0-48,16 0 40,-12 0-8,1 0-8,-5 0-24,5 0 8,-2 1 0,1-1 8,-4 0-16,3 0 16,-3 2-16,0-2-24,0 0 24,0 0-104,0 0-96,0 0-128,0 0 960,0 0-1761,-1 0 401,-1 0-232,2 0 960,-4 0-1064,1 0-32,-1 0 23,4 0 1073,-3 0-776,0-3-1864,3 3 2640</inkml:trace>
  <inkml:trace contextRef="#ctx0" brushRef="#br0" timeOffset="979">142 217 2968,'0'0'0,"-2"0"336,2 0 32,0 0-368,0 0 360,0 0 72,0 0 17,0 0-1690,0 0 2954,3 0-1225,-3 0-32,0 0-456,4 0 424,-1 0-8,-3 1-48,0-1-368,4 5 368,-4 1-40,3-1-16,-3-5-312,4 14 296,-1-9-16,1 11 1,-4-16-281,3 7 288,1 8-8,-1-1-8,-3-14-272,0 16 288,4-2 0,-4 2 16,0-16-304,3 15 304,-3 1-24,3-1-48,-3-15-232,0 16 208,4-2-48,-4-7-24,0-7-136,0 17 104,0-10-48,0 9 0,0-16-56,0 5 56,0 9-16,0-9-24,0-5-16,0 7-56,0 0-88,0-1-200,0-6 344,0 5-560,0 0-288,0-3-344,0-2 1192,0 1-1465,-2 1-327,2-2 15,0 0 1777,0 0-3688,0 0 3688</inkml:trace>
  <inkml:trace contextRef="#ctx0" brushRef="#br0" timeOffset="980">583 138 3312,'0'0'0,"0"-3"456,0 3-456,0-4 416,0-1-24,0 0 33,0 5-425,0-5 440,6 1 64,-3 1-8,-3 3-496,4-4 448,1 1-48,-2-1-64,-3 4-336,6 0 288,-1-3-24,9 3 16,-14 0-280,3 0 272,11 0 40,-10 0 25,-4 0-337,15 0 312,-11 1 0,11 3-32,-15-4-280,6 5 224,13 0-24,-14 2-48,-5-7-152,19 14 104,-14-7 0,9 12-16,-14-19-88,6 14 80,-1 4 0,12-1 16,-17-17-96,0 19 80,4-1 0,1 1 24,-5-19-104,3 17 80,3 4 16,-1-4-16,-5-17-80,3 21 72,1-2 56,-1-1 0,-3-18-128,5 17 128,-1 1 0,-4-1 8,0-17-136,0 16 152,3-9 24,-3 10 8,0-17-184,4 5 152,-4 9 24,0-9-24,0-5-152,0 6 176,0-1 8,0 0-7,0-5-177,0 5 200,0-3 24,-2 2 32,2-4-256,-2 1 272,2 1 0,-3-2-8,3 0-264,-4 0 248,3-3-48,-3-1-48,4 4-152,-2-5 96,1 0 0,-3-9-24,4 14-72,-3-4 56,1-10 0,0 11-40,2 3-16,0-16 32,0 11 16,-1-16-8,1 21-40,0-16 72,0 1-40,0-3 24,0 18-56,3-19 16,0 0 40,3-4 48,-6 23-104,5-20 56,11-1 48,-13-2 0,-3 23-104,14-21 96,-11-3 80,11 1 16,-14 23-192,6-22 160,9-1-24,-11 4-8,-4 19-128,14-18 112,-11 1 16,11 3 8,-14 14-136,4-5 97,1-13-41,9 13-32,-14 5-24,0-14 24,5 11 0,0-11-8,-5 14-16,5 0-16,1-5-32,-3 1-129,-3 4 177,4 0-424,-1-3-320,1 3-464,-4 0 1208,3 0-1656,0 1-337,-3 3-359,0-4 2352,4 3-2529,-1 3 265,3-1-2033,-6-5 4297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22.190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58 130 2488,'0'0'0,"0"0"1184,0 0-1184,0 0 440,0 0 56,0 0 33,0 0-1994,0 0 3506,3 0-1393,-3 0 24,0 0-672,4 0 672,-4 1 0,3 3-40,-3-4-632,4 7 553,-4 7-57,3-9-88,-3-5-408,0 17 320,0-3-64,0 4-40,0-18-216,0 20 152,0 0-32,0 0 8,0-20-128,0 20 112,0 0 24,-2 3-40,2-23-96,-1 21 112,-1 2-24,2-4 0,0-19-88,0 17 64,0 2 16,-2-3-24,2-16-56,-2 16 64,1-2-24,1-8-16,0-6-24,0 16 56,0-11-40,0 2 32,-2-1 16,2-6-64,0 5 32,0 0 8,0-2 8,0-3-48,0 2 16,-2-2-24,2 0-120,0 0 128,-2 0-352,1-5-248,-3 0-352,4 5 952,-5-14-1304,3 10-281,0-11-167,2 15 1752,-1-6-1601,1-14-2047,0 20 3648</inkml:trace>
  <inkml:trace contextRef="#ctx0" brushRef="#br0" timeOffset="1">0 112 3888,'0'0'0,"0"-14"712,0 11-15,4-15 23,-4 18-720,3-5 704,1-9 40,10 11-48,-14 3-696,5-14 616,10 10-15,-11-1-57,-4 5-544,14-5 512,-9 0-8,18-1-48,-23 6-456,17-5 424,-3 2-24,0-1-32,-14 4-368,5-3 336,18 3-16,-4 0-8,-19 0-312,17 0 280,-1 1 25,1 3-25,-17-4-280,14 5 280,4 9-8,3-9-24,-21-5-248,13 18 216,-7-11 8,11 12 8,-17-19-232,0 14 168,5 0 0,9 1-32,-14-15-136,0 14 136,0-7 24,-1 12 8,1-19-168,-4 7 184,-1 11 0,0-13 0,5-5-184,-14 16 192,8-9-16,-7 8-24,13-15-152,-7 4 128,-13 1-16,3 0-8,17-5-104,-17 4 64,-6-1-88,0-1-232,23-2 256,-24 0-576,1 0-424,-1 0-560,24 0 1560,-19-4-2097,0-1-727,0 0-353,19 5 3177,-14-5-5273,14 5 5273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24.023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2 247 8,'0'0'0,"0"2"0,0-2 0,-1 0 8,1 0 24,0 0-32,0 0 48,0 0 16,0 0 32,0 0 16,0 0 24,0 0 16,0 0-760,0 0 1392,0 0-608,0 0 16,0 0-1344,0 0 2488,0 0-1160,0 0 0,0 0-1864,0 0 3552,0 0-1688,3 0 8,-3 0-184,4 0 176,1 0-16,9 0 0,-14 0-160,3 0 144,11 0-8,-9 0 0,-5 0-136,18 0 144,-4 0-32,0 0-8,-14 0-104,13-3 112,5 3-40,-1 0-16,-17 0-56,19 0 72,-1-4-24,1 4 0,-19 0-48,19-3 48,-2 3-16,3 0-8,-20 0-24,15 0 16,-10 0-16,15 0 8,-20 0-8,3 0-24,11 0-32,-14 0-8,0 0 64,5 0-136,-1 0-120,-1 0-176,-3 0 432,4 0-600,-1 1-160,1 1-32,-4-2 792,0 2-624,3-2 296,-3 0 328</inkml:trace>
  <inkml:trace contextRef="#ctx0" brushRef="#br0" timeOffset="470">599 11 2560,'0'0'0,"5"-4"344,1 1-112,-6 3-232,5-4 248,9 4 32,-11 0 56,2 0 16,1 0-40,8 0-7,-14 0-305,0 0 248,5 0-8,0 2-8,-5-2-232,14 2 240,-11 3 0,3 0 8,-6-5-248,17 14 248,-12-9-40,14 11-16,-19-16-192,14 7 184,0 10-8,0-10-8,-14-7-168,5 18 152,13-3-24,-4 3-8,-14-18-120,5 19 88,12 2-24,-11-2 32,-6-19-96,5 19 104,10 2 16,-11-4 80,-4-17-200,5 18 192,-1 1 32,-1-2-16,-3-17-208,0 18 209,4-3-9,-4 1-8,0-16-192,0 16 184,0-2-24,0 0 0,0-14-160,0 7 144,0 8-8,-2-10-8,2-5-128,-4 7 104,3 0 0,-1-1 0,2-6-104,-2 5 80,-1 0 8,-1-2 56,4-3-144,-3 2 176,1-2 24,0 0 8,2 0-208,-2 0 152,1 0-40,-3-3 16,4 3-128,-2-4 112,-1-1-32,0 0-32,3 5-48,-2-14 32,-2 10 8,3-10 8,1 14-48,-2-3 56,2-13 16,0 11-72,0 5 0,0-21 8,0 6 56,0-1-24,0 16-40,3-17 104,1-1-24,-1 1-80,-3 17 0,5-18 32,9 1-16,-10 0 16,-4 17-32,16-20 104,-11 5-48,12-1 8,-17 16-64,5-14 64,16 0-16,-15 0 48,-6 14-96,15-5 88,-10-14 0,11 14 8,-16 5-96,5-18 56,13 13 9,-15-12-9,-3 17-56,5-4 32,9-10 0,-10 11-24,-4 3-8,5-5-32,0-1-80,0 1-225,-5 5 337,4-5-648,-4 0-440,3 1-432,-3 4 1520,4 0-1857,-1-3-247,1 3 15,-4 0 2089,0 0-3120,0 0 3120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25.152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44 136 2320,'0'0'0,"0"0"0,0 0 1192,-1 2-504,-1 1-79,2-3-609,-4 5 640,3 9 72,-1-8 8,2-6-720,-2 17 688,0-10-56,1 12-48,1-19-584,-2 16 528,0 1-79,0 4-57,2-21-392,-3 21 312,1 0-40,-1 1-32,3-22-240,-2 21 304,0-3-56,0 3-24,2-21-224,-1 17 224,1 2-128,0 0 0,0-19-96,0 18 144,0-3-56,0 1 56,0-16-144,0 14 128,0-7-64,0 9 0,0-16-64,0 5 56,0 2-16,0 0 16,0-7-56,0 5 88,0 0-80,0-1 24,0-4-32,0 1 32,0 1-40,0 0 8,0-2 0,0 0-136,0 0-240,0 0-336,0 0 1936,0-4-3512,0-1 1016,0-9-105,0 14 1377,0-3-1384,0-13 80,0 11 87,0 5 1217,0-21-1072,0 16 216,0-18 296,0 23 560,0-16-1592,0 16 1592</inkml:trace>
  <inkml:trace contextRef="#ctx0" brushRef="#br0" timeOffset="1">9 199 1672,'0'0'0,"-1"-19"296,1 19-296,-2-14 400,0-6 40,0 5 64,2 15-504,-1-14 560,1 0 56,0 9 49,0 5-665,0-18 656,0 13 24,3-9 8,-3 14-688,5-3 720,-1-11 56,1 10 25,-5 4-801,5-5 784,1-9 16,8 14-48,-14 0-752,3-5 664,11 1 8,-11-1-56,-3 5-616,16-3 625,-11-1 7,18 4-40,-23 0-592,17 0 568,1 0-80,-1 0-24,-17 0-464,21 0 384,0 2-48,-2 3-48,-19-5-288,21 7 192,-5 7 24,-1-7-88,-15-7-128,14 19 145,-9-5 39,11 2-48,-16-16-136,0 15 184,3 1 24,1 2-48,-4-18-160,0 15 200,0 1-16,-5-9-8,5-7-176,-14 17 232,7-10-80,-9 9-24,16-16-128,-14 5 104,-5 2-56,2 0 0,17-7-48,-26 14 0,3-12-216,6 3-440,17-5 656,-25 2-1376,4-1-1129,6 1-1104,15-2 3609,-18 0-4545,13 0-1688,5 0 6233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5:5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3792,'0'0'0,"0"0"224,0 0 56,4 0 32,-4 0-312,5 0 385,0 2 63,9-2 48,-14 0-496,4 0 560,10 0 48,0 0 0,-14 0-608,5 0 616,16-4-32,-6 1-71,-15 3-513,18-4 496,1 1-40,4-2-32,-23 5-424,20-6 424,5 1-56,-3 0-8,-22 5-360,23-5 304,0 1 0,-4 1-48,-19 3-256,15-4 224,1 4-48,-11-3-64,-5 3-112,14 0 72,-10 0-16,-4 0 0,0 0-56,3-4 24,-3 4 0,0 0-64,0 0 40,0 0-136,0 0-104,-1 0-184,1 0 424,-2 0-608,0 0-240,-1 2-312,3-2 1160,-4 2-1433,-1 0-207,0-1 88,5-1 1552,-6 2-4089,6-2 4089</inkml:trace>
  <inkml:trace contextRef="#ctx0" brushRef="#br0" timeOffset="476">75 178 3904,'0'0'0,"0"0"448,4 0 81,-4 0-529,14 0 600,-11 0 72,13-4 24,-16 4-696,5 0 720,12 0-24,-1-3-56,-16 3-640,5 0 561,16-4-129,-3 1-80,-18 3-352,17 0 256,2-4-64,-1 4-64,-18 0-128,19-3 88,0 3-32,0 0-40,-19 0-16,19-4-96,0 1-384,-3 3-617,-16 0 1097,14-4-1880,2 1-3433,-16 3 5313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519 225 4016,'0'0'0,"0"0"360,0 0-31,0 0-329,0 0 384,0 0 80,0 0 8,0 0-1792,0 0 3112,0 0-1336,0 2 0,0-2-456,0 4 504,0 1 32,0 12 24,0-17-560,-2 14 545,2 2 7,-2 1 16,2-17-568,0 16 512,0 3-8,-1-2-32,1-17-472,0 21 440,0 0 0,0 0-40,0-21-400,0 23 360,0-2-39,0-1-25,0-20-296,0 23 304,0 0-56,0-1-16,0-22-232,0 23 224,0-2-72,-2-2 40,2-19-192,-2 17 152,0-1-16,1-2 0,1-14-136,-2 7 64,0 9-16,1-11-16,1-5-32,-4 5 48,2 0 8,1 0-16,1-5-40,-2 2 56,0 0-40,0 0 8,2-2-24,0 0-16,0 0-120,0-4-144,0 4 280,0-3-488,0-2-200,0-11-208,0 16 896,0-5-1073,0-13-119,0 4-112,0 14 1304,4-15-1209,-1-1 201,1-1 216,-4 17 792,3-20-584,1 0 128,-1-1 88,-3 21 368,4-25-296,-1 4 104,-3-3 104,0 24 88,4-26-40,-4 0 40,3 0 8,-3 26-8,4-26 40,-4 0-16,3-2 8,-3 28-32,0-28 40,4 2 0,-4 0 32,0 3 40,0 23-112,3-19 184,-3 2 136,0 17-320,0-18 448,4 1 104,-4-1 64,3 3-48,-3 15-568,0-14 592,4 0 17,-4 0-49,0 14-560,3-5 512,0-13-56,1 15-56,-4 3-400,5-14 416,0 10 40,1 1-16,-6 3-440,5-4 432,9 1-16,-14 3-416,3 0 409,2 0 31,11 0-24,-11 0-8,-5 0-408,19 0 352,-5 5-72,2 0-32,-16-5-248,14 7 216,0 7-24,3-8-32,-17-6-160,16 15 104,1-10-16,1 15-32,-18-20-56,15 6 24,1 17 32,-11-5-32,-5-18-24,16 17 24,-16 2 24,0-2-16,0-17-32,0 18 80,0-1 24,-5 1 8,5-18-112,-16 17 112,0-1 16,1-1-16,15-15-112,-18 16 96,-3-9 0,-1 9-48,22-16-48,-23 5 32,-3 2-16,2 0-56,24-7 40,-25 5-128,3-1-208,1-3-256,21-1 592,-17 0-1000,3 0-448,7 0-601,7 0 2049,-14-3-2416,10-1-305,1-1 545,3 5 2176,-2-5-4241,2 5 4241</inkml:trace>
  <inkml:trace contextRef="#ctx0" brushRef="#br0" timeOffset="364">0 843 3736,'0'0'0,"0"0"440,0 0-56,0 0-384,0 0 529,0 2 255,0 0 248,0-2-1032,6 1 1248,-1 1 17,10-2-121,-15 0-1144,6 0 1016,13 0-144,-3 0-104,-16 0-768,19 0 664,3 0-79,3 0-81,-25 0-504,27-3 464,5-1-24,1 4-8,5-3-72,2-1 0,4 1-88,-44 3-272,45-5 248,2-1-48,-4 1-32,-43 5-168,42-3 88,-2-1-24,-3 1-16,-37 3-48,33 0 24,-5-4 0,-6 4-24,-22 0 0,19 0 0,-13 0-48,11 0-48,-17 0 96,3 0-216,1 0-264,1 0-312,-5 0 792,14 0-1208,-14 2-529,4 0-511,-4-2 2248,0 1-2345,0 5 145,0-1 384,0-5 1816,-2 5-3881,2-5 3881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5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2504,'0'0'0,"0"0"1536,0 0-1136,0-4 89,0 4-489,0-3 536,0 3 56,3-4 40,-3 4-632,0 0 672,4 0-8,-4 0-24,0 0-640,3 0 576,1 0-63,-1 0-41,-3 0-472,5 0 472,1 0-16,-1 0 8,-5 0-464,14 2 472,-11 0-8,2 1-40,-5-3-424,18 5 448,-13 1-64,11-1-23,-16-5-361,3 15 336,13-9-72,-11 11-16,-5-17-248,14 14 200,-11 0-24,1 0-48,-4-14-128,5 14 112,-1 1 8,-1 1-8,-3-16-112,0 16 104,0-1 8,-2 1-24,2-16-88,-1 17 64,-1-1 16,-3 0 0,5-16-80,-7 14 64,-7 0 0,10 0 16,4-14-80,-5 6 64,-2 10-16,-7-11 16,14-5-64,-5 7 40,0-1-8,0-1 24,5-5-56,-6 5 32,1-2 8,2-1-8,3-2-32,-2 2 16,0 0 48,2-2 32,0 0-96,0 0 128,0 0-24,4 0 0,-4 0-104,3-4 56,2 1-32,1-1 40,-6 4-64,15-5 8,-11-9 40,13 11 0,-17 3-48,14-6 32,2-9 8,1 11-16,-17 4-24,17-14 0,3 11 0,-1-15 24,2 13 0,-2-12-16,2 12-8,-21 5 0,21-16 8,-1 11-8,1-14 40,0 13-8,-21 6-32,18-17 0,-3 12 24,1-11 0,-16 16-24,16-5 48,-3-13 16,-7 13-32,13-14-8,-16 14 40,11-16-16,-14 21-48,4-14 80,-1 0 16,-3-1-32,0 15-64,0-14 72,4 0-16,-4 0-15,0 0-9,-2 9 8,-2-15 8,4 20-48,-5-5 48,-2-14-8,-7 14 8,14 5-48,-5-16 8,-11 13 16,11-2 0,5 5-24,-15-6 24,9 1 0,-9 0 0,15 5-24,-7-5-8,-7 1-32,9 4-40,5 0 80,-6 0-160,1 0-177,-9 0-295,14 0 632,-1 0-984,-5 2-432,3 1-377,3-3 1793,-2 6-2312,0-1-345,1 0 337,1-5 2320,-2 5-4809,2-5 4809</inkml:trace>
  <inkml:trace contextRef="#ctx0" brushRef="#br0" timeOffset="1265">787 194 4552,'0'0'0,"-1"-3"665,-1-11-17,2 14-648,0-4 696,0-10 72,-2 11 0,2 3-768,-2-4 760,1-1 1,-1 0-73,2 5-688,-2-5 616,2-1-40,-3 3-112,3 3-464,-6 0 376,5 0-96,-1 0-48,2 0-232,0 0 192,-4 2 32,-1 3 40,5-5-264,-7 14 288,2-9 33,0 12-49,5-17-272,-14 7 256,9 14-8,-11-5-48,16-16-200,-14 16 208,9 1-16,-11 2 8,16-19-200,-7 19 208,-10 2 40,12 2 0,5-23-248,-14 24 224,8-1-16,-1-1-24,7-22-184,-13 25 176,11-1-8,0-1-16,2-23-152,-2 22 120,2-1-40,0 0-16,0-21-64,0 18 24,4-1 24,1-3 8,11 0-8,-13 0 32,13-7-16,-16-7-64,14 14 32,0-9-8,1 0-24,-15-5 0,16 7-24,0-2-48,-1 0-232,-15-5 304,18 2-632,1 0-464,-2-2-472,-17 0 1568,19 0-1953,1 0-391,-1-4-257,-19 4 2601,17-3-5569,-17 3 5569</inkml:trace>
  <inkml:trace contextRef="#ctx0" brushRef="#br0" timeOffset="1266">972 347 3944,'0'0'0,"0"0"0,-2 4 432,0 3 161,0 8 55,2-15-648,-1 7 648,-1 9 24,0-2 8,2-14-680,-3 14 656,-1 1-8,3 3-47,1-18-601,-2 15 544,2 1-64,0 0-48,0-16-432,-2 14 344,2 1-40,0-1 16,0-14-320,0 6 280,0 9 40,0-10-8,0-5-312,0 14 312,0-8 40,0-1 8,0-5-360,0 5 329,0 0-9,0-1-24,0-4-296,0 1 288,0 1-8,0 0-16,0-2-264,0 0 264,0 0 8,0 0-48,0 0-984,0 0 1736,0-4-832,0-1-64,0 5-80,0-5 72,-2 0-24,2-11 0,0 16-48,0-3 64,0-11-40,0 8 0,0 6-24,0-13 24,0 7-24,0-9 24,0 15-24,0-6 0,0-11-16,0 12-8,0 5 24,0-18-8,4 5-48,-4-3 0,0 16 56,0-18-88,0 3-8,0-3 32,0 18 64,0-15-40,0 1 16,0 9 0,0 5 24,3-18-32,-3 18-8,4-5 32,-4 5 8,0-5 0,3 1 0,-3 4 0,0 0 8,4 0-8,-4 0 40,0 0-40,3 0 64,1 0-8,-1 4 24,-3-4-80,4 5 120,1 9-40,0-9 32,-5-5-112,14 14 80,-10-9-8,1 13 48,-5-18-120,14 14 104,-11-7 24,13 10-24,-16-17-104,5 14 72,11-7 24,-11 12-16,-5-19-80,21 5 120,-6 9 16,-1-9-16,4 2-24,-18-7-96,17 7 104,2 0 9,-1-2-9,-18-5-104,17 6 152,-1-5 0,3 1 48,-19-2-200,17 2 248,1 0 8,-3-2 56,-15 0-312,14 0 296,-8-4-24,11 1 0,-17 3-272,5-6 232,11 1 24,-16 0-24,0 5-232,5-14 208,-2 11 8,-3-11-64,0 14-152,0-6 152,0-13-24,0 14-32,0 5-96,-1-21 64,-4 7-8,-1 9-8,6 5-48,-7-21-8,-7 16 32,9-14 32,5 19-56,-14-14 0,9 0-16,-12 9-24,17 5 40,-6-21-136,-9 16-24,10-15-104,5 20 264,-6-5-408,1-10-120,0 15-216,5 0 744,-5-6-968,1 1-209,1 0-311,3 5 1488,-2-4-1824,0 1-457,0 3-335,2 0 2616,0 0-2737,0 0-984,6-3 481,-6 3 3240,0 0 0</inkml:trace>
  <inkml:trace contextRef="#ctx0" brushRef="#br0" timeOffset="1267">1443 1 4977,'0'0'0,"0"0"608,5 0 16,1 0 88,-6 0-712,14 0 816,-11 2 48,2 3 17,-5-5-881,16 5 824,-13 9-64,13-9-72,-16-5-688,5 18 664,14-11 0,-5 13 16,-14-20-680,14 16 641,2 5 23,-2 2-8,-14-23-656,16 24 616,-2 2 8,-1 2-56,-13-28-568,6 26 520,9 0 0,-9 2-23,-6-28-497,13 28 440,-13 0-40,4 0-88,-4-28-312,3 29 248,-3-1-8,0-2-8,0-26-232,-3 23 184,-2-1-24,-14-1-16,19-21-144,-14 21 120,-2-2-40,0-1-8,16-18-72,-19 17 32,0-3-104,-2 0-104,21-14 176,-19 7-552,3 8-464,1-9-641,15-6 1657,-14 14-2360,0-11-705,9 4-696,5-7 3761,-7 5-6593,7-5 6593</inkml:trace>
  <inkml:trace contextRef="#ctx0" brushRef="#br0" timeOffset="1494">2002 455 4705,'0'0'0,"0"0"584,0 0-584,0 2 552,0 0 128,0-1 120,5 1 88,-5-2-888,16 0 896,-13 0-63,15 0-97,-18 0-736,5 0 624,19 0-128,-3 0-128,-21 0-368,21 0 264,0 0-72,1 0-40,-22 0-152,25 0 88,1-3-24,0 3-32,-26 0-32,26-4-104,0 4-280,-1-3-504,-25 3 888,26-4-1512,-2 4-609,0-3 153,-24 3 1968,23 0-4513,-23 0 4513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5:5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39 4793,'0'0'0,"0"0"488,0 0-488,4-5 536,-1-1 48,1 3 72,-4 3-656,0-4 704,0 1 40,0-1 40,0 4-784,-4-3 801,-3 3-41,-7-4-40,7 4-88,7 0-632,-17-3 552,1 3-72,1-4-48,15 4-432,-7 0 417,-16 0-1,6 0 0,17 0-416,-18 0 376,-1 0-24,3 0-48,16 0-304,-21 0 232,2 0-16,2 0 8,17 0-224,-14 0 256,7 0-16,7 0-240,-14 0 248,9 0-40,-11 2-56,11 0 0,5-2-152,-5 2 120,-9-1 8,10 1-16,4-2-112,-5 2 120,2 0-64,-3 1 40,6-3-96,-3 4 64,0 1 8,-3 0 49,6-5-121,-5 4 72,3-1 8,1 2 24,1-5-104,-2 5 80,-2 1 8,3-1 56,1-5-144,-2 5 88,0 2 64,0 0 16,2-7-168,0 5 168,-1 2 40,1-2 16,0-5-224,0 6 232,0 1-16,0-2 16,0-5-232,0 14 240,0-12 8,3 3 40,1 2-40,-1 0 16,1 7-16,-4-14-248,0 5 200,3 10 24,11-1-48,-14-14-176,0 14 152,0 2 25,3 1-57,-3-17-120,0 21 120,0 4 16,4-1-24,-4-24-112,0 26 96,0 0-16,0 0 32,0-26-112,0 28 56,0 2 56,0-2-16,0-28-96,0 27 56,0 1 0,0 0-32,0-28-24,3 30 16,-3-1 40,0-3 16,0-26-72,0 28 40,0-2 16,0-1-56,0-25 0,0 26-16,0 0 48,-1-2 8,1-24-40,-2 25 16,2-5 24,-2 1-56,2-21 16,-2 18 0,2-4 32,-1 0-64,1-14 32,0 15 32,0-8 8,0 12-56,0-19 16,0 7 0,0 7 0,0-9-24,0-5 24,-2 6 8,0 1 24,2 0 8,0-7-40,0 7 0,0-2 16,0 0 40,0-5-56,0 5 0,0 0 72,4-3 8,-4-2-80,0 4 0,3-1 40,-3-1-40,0-2 0,0 2 32,0-1 8,0 1 16,0-2-56,0 0 32,0 2-8,4-2 32,-4 0-56,0 0 32,0 0-8,0 0-8,0 0-88,0 0 128,0 0 16,0 0 0,0 0-272,0 0 488,0 0-216,0 0-432,0 0 776,3 0-392,1-4 48,-4 4-72,3 0 72,2 0-40,1 0-8,-6 0-24,3 0 32,1-3-16,-1 3 0,-3 0-16,4 0 8,-1 0 40,0 0-96,-3 0 48,6 0-8,-1 0-8,11 0-40,-16 0 56,5 0 8,12 0-8,-12-4 0,-5 4 0,21 0 16,-3-3-16,-1 3-24,-17 0 24,18 0-176,-1 0-232,-1-4-368,-16 4 776,15 0-1344,1-3-537,1-1-727,-17 4 2608,14 0-3377,4-3-912,-1 3-3681,-17 0 7970</inkml:trace>
  <inkml:trace contextRef="#ctx0" brushRef="#br0" timeOffset="1168">490 380 4656,'0'0'0,"0"-4"513,0 4-513,3-5 544,1 0 48,-1 0 88,-3 5-680,0-4 672,4 4-8,-1-3-32,-3 3-632,0 0 545,0 0-49,0 0-56,0 0-1921,4 1 3386,-4 5-1441,0 8 8,0-14-472,0 5 464,0 14-32,-2-3-8,2-16-424,-2 19 424,2 0 24,-2 4 1,2-23-449,-3 22 400,1 1-40,0 1-56,2-24-304,-1 23 280,1 1-16,-2-1 8,2-23-272,0 22 240,0-3 0,0 1-32,0-20-208,0 17 216,0-1-16,0-1-48,0-15-152,0 16 152,0-9-8,3 10 16,-3-17-160,0 6 184,0 1-8,4 0-32,-4-7-144,0 6 136,0 0-7,0-3 31,0-3-160,0 2 160,3 0 8,-3-1 16,0-1-184,4 0 224,-4 0 48,0 0 8,0 0-280,3 0 224,1-5-72,-1 0-48,-3 5-104,5-5 64,-1-9 16,1 10-8,-5 4-72,5-15 24,9 9 16,-10-11-16,-4 17-24,14-5 32,-9-16 16,12 7-24,-17 14-24,16-14 24,0 9-8,1-16 0,-17 21-16,16-5 32,-1-11-32,1 13 0,-16 3 0,16-6-8,-2 3-8,-9-1 32,-5 4-16,19-3 0,-14 3-16,14 0 8,-19 0 8,6 2-16,9 1 16,-10 2-24,-5-5 24,14 14-16,-10-8-8,10 7 0,-14-13 24,0 6 0,3 8-40,1-7 40,-4-7 0,3 15 0,1-8 0,-4 9 0,0-16 0,0 5-16,0 11 16,-2-11 16,2-5-16,-5 14 16,-2-9-8,-9 0 8,16-5-16,-17 7 8,1-1 8,-3-1 0,19-5-16,-21 5-32,0-2-16,-3-1 24,24-2 24,-23 2-80,1-2-24,1 0-72,21 0 176,-21 0-352,2-4-160,5 1-208,14 3 720,-6-4-937,-7 4-239,9-3-184,-1 0-233,5 3 1593,-5 0-1792,3-4-328,0 1-257,2 3 2377,0-4-1984,0 1-2385,0 3 4369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0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3800,'0'0'0,"0"0"0,0 0 16,0 2 32,0-2 40,0 0-88,0 0 104,4 0 96,-1 0 40,-3 0-240,4 0 241,1 0 31,9 0 8,-14 0-280,3 0 288,11 0 32,-8 0 24,-6 0-344,20 0 352,-4 0 16,-2-3 8,-14 3-376,14 0 312,3-4-8,1 4-32,-18 0-272,21 0 224,-1-3-8,5 3-32,-25 0-184,24-4 136,2 4-24,0 0-24,-26 0-88,21 0 64,-2 0-16,1-3-32,-20 3-16,13 0-48,5 0-176,-4 0-272,-14 0 496,3 0-864,13 0-320,-11 0 72,-5 0 1112,14 0-3969,-14 0 3969</inkml:trace>
  <inkml:trace contextRef="#ctx0" brushRef="#br0" timeOffset="368">698 1 4576,'0'0'0,"-2"1"201,1 3 63,1-4-264,0 5 328,0 9 56,0-11 56,0-3-440,0 7 440,0 11 0,3-11-8,-3-7-432,4 21 368,-1-6-8,1 1-48,-4-16-312,3 17 288,2 1 24,-1-1-23,-4-17-289,3 19 304,1 0-16,-1 1 8,-3-20-296,5 20 264,-1 0 0,1-1-40,-5-19-224,4 19 184,-1-2 16,-3 1-32,0-18-168,4 14 168,-1 1-24,0-1-32,-3-14-112,0 7 96,0 12-64,4-13-8,-4-6-24,3 17 16,1-12 0,-1 2 40,-3-7-56,0 14 32,6-10-16,-3 1 0,-3-5-16,4 5 24,-4-2-40,0 3-32,0-6 48,3 1-216,-3 3-184,4-2-272,-4-2 672,0 1-944,0 1-209,0-2-159,0 0 1312,0 0-1296,0 0 184,0 0-2737,0 0 3849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35 514 4729,'0'0'0,"-3"-14"360,3 14-360,-6-5 432,1-12 48,0 12 80,5 5-560,-4-16 632,1 11 40,1-13-8,2 18-664,-2-5 640,1-12-15,-1 11-25,2 6-600,-2-15 544,2 10-88,0-11-64,0 16-392,0-4 336,0-1-32,4 0 0,-4 5-304,3-5 296,1 0-24,1-1 0,-5 6-272,14-3 272,-11-2-23,13 1-1,-16 4-248,3-3 232,15-1-8,-13 4 16,-5 0-240,19-3 224,-14 3 8,13 0-32,-18 0-200,5 0 184,12 0 0,-11 0-48,-6 0-136,21 0 120,-16 1-32,14 1-32,-19-2-56,16 5 48,-11 1 0,16-1-16,-16 0 16,-5-5-48,14 5 8,-11 9-8,11-10 16,-14-4-16,0 7-24,4 8 48,-1-10 8,-3-5-32,0 16 8,0-11 32,0 9 0,0-14-40,-2 6 40,-3 0 40,0 8 8,0-8 8,-9-1 56,9 2-48,5-7-104,-21 7 104,5 0-24,0-2-8,16-5-72,-13 7 56,-3-2 16,0 0 0,16-5-72,-14 6 8,7-3 16,-7-1 16,14-2-40,-5 3 0,0-1 32,0 0 0,5-2-32,-4 1-32,3 1 0,1 0 8,0-2 24,0 0-48,0 2 56,0-2-8,3 1-8,0-1 16,1 2 8,-4-2-16,5 2-24,0 0 24,1-2-16,-6 0 16,15 1-24,-11 1 24,10 0 24,-14-2-24,5 2-32,11-1 32,-3 1-16,-13-2 16,14 2-32,2 0 32,1-1 0,-17-1 0,14 2-48,4 2 24,1-1-24,-3 2-16,-1 0 24,-10 1 8,-5-6 32,23 5-72,-18 0 40,14 9-8,-19-14 40,6 4-56,8 1 32,-11 9-8,-3-14 32,5 5-24,1 2 0,-3 7 24,-3-14 0,0 5-24,0 2-8,0 0 16,0-7 16,0 14 24,-2-11 0,-5 4 0,7-7-24,-19 5 8,5 2-8,-1-1 16,15-6-16,-14 5 24,-5 0 24,1 0-32,18-5-16,-19 4 0,-4-2 0,2-1 0,21-1 0,-22 2-8,-1-2 8,4 0 0,19 0 0,-19 0-72,5 0-40,7 0-200,7 0 312,-17-3-496,11 3-200,1-4-168,5 4 864,-5-3-985,0-3-159,3 1-192,2 5 1336,0-5-1576,0 1-65,4-1 65,-4 5 1576,5-5-1184,0 0-2673,-5 5 3857</inkml:trace>
  <inkml:trace contextRef="#ctx0" brushRef="#br0" timeOffset="1">416 594 4560,'0'0'0,"0"0"0,0 0 305,4-3 71,1 3 88,-5 0-464,5 0 496,0 0 24,0 0 8,-5 0-528,4 0 504,-1 2 32,1 3-16,-4-5-520,0 7 504,3 7 9,-3-9-33,0-5-480,0 16 416,0-9-16,4 10-32,-4-17-368,0 7 320,0 12 40,3-5-8,-3-14-352,0 14 296,0-7 16,0 12-16,0-19-296,4 5 264,-4 13-16,0-13-31,0-5-217,3 15 160,-3-9 24,4 8-24,-4-14-160,3 3 144,-3 2-16,4 2-56,-4-7-72,3 6 40,-3-1 24,4 0-16,-4-5-48,0 3 72,3-1-24,-3 2-64,0-4 16,4 1-24,-4 1-40,0 0-104,0-2 168,0 0-336,0 0-192,0 0-273,0 0 2466,3 0-4370,-3 0 1497,0-4-168,0 4 1376,0 0-1401,0-3 41,0-1 128,0 4 1232,-2-5-880,2-9-2689,0 14 3569</inkml:trace>
  <inkml:trace contextRef="#ctx0" brushRef="#br0" timeOffset="2">442 579 4440,'0'0'0,"-3"-4"192,1-1 33,2 5-225,-2-5 296,2 0 64,0-1 32,0 6-392,0-5 440,0 2 40,0-1 16,0 4-496,0-3 520,0-1-16,0 1-24,0 3-480,0-4 432,4 1-47,-1-1-17,-3 4-368,5 0 368,1-3-8,8-1-8,-14 4-352,3 0 368,13-3-8,-11-1 32,-5 4-392,17 0 360,-3-3-40,2 3-56,-16 0-264,16 0 216,-1 0-16,-1 2-24,-14-2-176,14 1 160,-9 5-64,14-1-15,-19-5-81,6 7 72,9 0 0,-11 8 16,-4-15-88,5 6 96,0 11 0,0-10 0,-5-7-96,4 16 104,-1-11 8,-3 2 16,0-7-128,0 14 128,0-9 16,-3 0 32,3-5-176,-5 7 160,-2 0 32,-7-2-24,14-5-168,-5 6 152,-13-1-24,11-2-32,7-3-96,-19 2 56,3-2-16,1 2-40,15-2 0,-16 0-64,1 0-64,1 0-168,14 0 296,-6 0-520,-8 0-280,13 0-313,1 0 1113,-4 0-1384,2-4-264,1 1-225,1 3 1873,-2-4-1816,2 4-3041,0 0 4857</inkml:trace>
  <inkml:trace contextRef="#ctx0" brushRef="#br0" timeOffset="788">881 222 4424,'0'0'0,"-2"0"457,0-4-249,1-1 72,1 5-280,0-3 384,0-1 96,0 4 72,0 0-552,0-3 600,0 3 0,0 0-96,0 0-504,0 0 424,0 0-32,0 0 25,0 0-1650,0 3 2954,-2 3-1209,0 0-24,2-6-488,-3 16 440,1 0-88,0 1 0,2-17-352,-2 18 320,2 1 8,0 0 80,0-19-408,0 21 352,0 3 25,0-1-9,0-23-368,0 24 296,0 0 16,6 1 0,-6-25-312,5 24 200,0-1 48,0-1-8,-5-22-240,5 23 176,1-2 64,-1 0-24,-5-21-216,5 19 184,0-2-24,-1-1 24,-4-16-184,5 14 128,-1-7 16,-4 9 8,0-16-152,3 5 104,0 9 16,1-9-16,-4-5-104,3 5 96,-3 2 16,4-2-32,-4-5-80,0 2 72,0 0-32,0 0-8,0-2-32,0 1 16,3-1-56,-3 0-160,0 0 200,0 0-488,0-3-296,-1-2-304,1 5 1088,-2-14-1280,0 10-153,-1-11-87,3 15 1520,-4-4-1600,2-12 23,1 11 65,1 5 1512,-2-19-1200,0 3-2929,2 16 4129</inkml:trace>
  <inkml:trace contextRef="#ctx0" brushRef="#br0" timeOffset="1228">839 245 5081,'0'0'0,"0"-14"368,0 10 144,0 4-512,-2-15 576,2 11 96,-1-1 96,1 5-768,-2-5 824,2-9 57,0 14-25,0 0-856,0-4 800,0 1-88,3-1-104,-3 4-608,4-3 536,-1-1-16,2 4-15,-5 0-505,14 0 512,-10-3-16,13 3-24,-17 0-472,5 0 424,11 0-40,-11 0-32,-5 0-352,18 0 360,-4 0-24,3 0-24,-17 0-312,17 2 272,3 1-48,0 2-16,-20-5-208,21 7 217,0 7-33,-2-7-8,-19-7-176,16 16 160,-2-2-8,-9 1 8,-5-15-160,18 18 152,-15-1-40,11 4 8,-14-21-120,0 17 128,0-1 32,0 1 16,0-17-176,0 18 192,0-4 0,-2 1-16,2-15-176,-5 7 208,-9 11 8,9-11 24,5-7-240,-18 15 176,5-9-16,-5 8-24,18-14-136,-17 3 112,-2 2-32,-2 1 0,21-6-80,-25 1 32,3 3-72,3-3-152,19-1 192,-18 2-368,4-2-264,0 0-352,14 0 984,-7 0-1336,-8 0-369,11 0-431,4 0 2136,-5 0-2649,2 0-375,1 0-3514,2 0 6538</inkml:trace>
  <inkml:trace contextRef="#ctx0" brushRef="#br0" timeOffset="1663">1234 57 5321,'0'0'0,"0"0"0,-2 0 416,2 0 128,0 0 80,0 0-624,0 0 720,0 0 128,0 0 73,0 0 15,0 0-4361,5 0 7722,1 0-3521,9 0-104,-15 0-672,4 0 584,11 0-56,-1 0-47,-14 0-481,16 0 400,0 0-32,-2 0-32,-14 0-336,15 0 296,1 0-16,1-4-8,-17 4-272,16-3 224,0-1-24,-1 1 24,-15 3-224,18 0 168,1-4 40,-2 1 16,-17 3-224,18-4 208,-3 1 40,-1-1 24,-14 4-272,16-3 280,-2-1 33,3 1 39,-17 3-352,5 0 328,11-4-16,-12 1 0,-4 3-312,5 0 240,9-4 0,-11 4 48,-3 0-288,14 0 232,-14-3 0,0 3 0,0 0-232,0 0 120,0 0 8,0 0-8,0 0-488,0 0 824,0 2-312,0 1 32,0-3-176,-2 4 184,-1 1 56,-2 9 0,5-14-240,-2 5 176,0 9 8,-3-9-31,5-5-153,-5 18 80,0-4 32,-1-1 8,6-13-120,-1 18 56,-1 1 64,0 2-80,2-21-40,0 24 16,0 2 80,0 0-40,0-26-56,0 30 40,0 1 32,0-1-8,0-30-64,0 28 88,0 0 48,0-1 0,0-27-136,4 27 112,-4 0-16,5-1-8,-5-26-88,3 25 80,3-1-8,9 1 56,-15-25-128,0 24 56,5-1 16,9-3 8,-14-20-80,4 20 32,1-5 8,-1 3 0,-4-18-40,3 15 16,0 1 16,3 0 8,-6-16-40,15 15 16,-11-1 40,-1 2-32,-3-16-24,6 14 48,-1-9-48,0 12-16,-5-17 16,5 6-56,-1 1 56,-4 0 0,0-7 0,5 5 40,-5 0 16,0 0 0,0-5-56,0 4 160,-4-1-16,-3 1 72,7-4-216,-13 1 216,-3 1-32,-7 2-48,23-4-136,-26 1 40,0 1-40,-5-2-32,31 0 32,-32 0-24,-2 0 40,1 0-16,33 0 0,-34 0 8,1-3-64,0 3-104,33 0 160,-31-4-240,3 1-48,9 3-88,19 0 376,-16-4-448,2 1-160,9-1-248,5 4 856,-17-3-1105,15-1-511,2 1-672,0 3 2288,0-4-3081,4-1-576,13 0 216,-17 5 3441,3-14-6313,-3 14 6313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0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18 6161,'0'0'0,"0"-3"752,-2-1-144,-1 1-88,3 3-520,-7-4 576,-9 1 88,11 3 49,5 0-713,-18 0 768,3 0-32,-3 0-32,18 0-704,-21 1 688,-1 1-64,-3 3-15,25-5-609,-24 6 576,-2 1-48,5 6-40,21-13-488,-17 6 384,1 8-88,9-9-104,7-5-192,-17 7 136,13 7-56,1-9-24,3-5-56,-2 17 48,0-10-32,0 11 16,2-18-32,0 5 56,0 11-8,4-11 24,-4-5-72,14 14 56,-11-9 8,15 9 8,-18-14-72,15 5 80,3 2-8,3 9-32,-21-16-40,22 5 32,1 9 16,0-7-16,-23-7-32,26 17 24,-2-10-24,-1 14-8,-23-21 8,19 7 0,0 14 0,0-7 24,-19-14-24,17 7 0,-3 12 0,-8-3-24,-6-16 24,5 13 8,0 1 8,0 0 16,-5-14-32,4 7 120,-4 11 32,0-13 120,0-5-272,0 14 400,-4-9 49,-3 0 31,7-5-480,-14 7 432,7-2-56,-12 2-72,19-7-304,-14 6 232,-3-1-64,-2-2-32,19-3-136,-23 6 96,-1-5-32,-1 1-16,25-2-48,-24 2 16,-4-2-32,0 0-88,28 0 104,-22 0-256,-1 0-344,4 0-504,19 0 1104,-16 0-1673,1 0-559,8 0-609,7 0 2841,-14 0-3208,10 0-3362,4 0 6570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0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7913,'0'0'0,"4"0"1016,-4 0-1016,5 0 737,11 0 39,-13 0 120,-3 0-896,14 0 968,-9 0-8,18 0-119,-23 0-841,14 0 712,0 0-128,1 0-120,-15 0-464,20-4 328,1 4-72,5 0-64,-26 0-192,22 0 152,1-3-48,-1 3-16,-22 0-88,23 0 24,1 0-8,-1 0 16,-23 0-32,19 0-24,-1 0-48,-3 0-200,-15 0 272,4 0-648,1 0-504,-2 0-521,-3 0 1673,4 0-2136,-4 0-177,0 0 369,0 0 1944,0 0-4929,0 0 4929</inkml:trace>
  <inkml:trace contextRef="#ctx0" brushRef="#br0" timeOffset="1">134 0 5785,'0'0'0,"0"4"840,0 10 160,0 1 64,6 3 41,-6-18-1105,5 16 1072,0 3-128,0-2-136,-5-17-808,5 19 664,13 0-104,-15 1-95,-3-20-465,6 19 360,-1 0-96,9-4-80,-14-15-184,3 18 104,2-1-40,1 1-24,-6-18-40,5 17-32,-2-1-192,1-2-376,-4-14 600,3 14-1129,1-7-559,-4 10-456,0-17 2144,3 7-2089,1 9-3192,-4-16 5281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6737,'0'0'0,"5"-4"464,-5 4-464,14-3 416,-9-3 48,0 1 144,-5 5-608,6-3 729,9-1 79,-11 4 32,-4 0-840,15 0 792,-11 0-80,10 0-88,-14 0-624,3 0 520,3 2-63,11 1-65,-17-3-392,3 6 392,11-1-8,-14 9 24,0-14-408,14 7 392,-8 10 0,11 1 8,-17-18-400,5 17 344,14 2 8,-13 2-32,-6-21-320,20 19 296,0 4 8,-7-1-39,-13-22-265,16 25 216,-2-1-16,-9 0-16,-5-24-184,21 25 160,-17-3 0,-1-1-8,-3-21-152,4 23 112,-4 0 56,3-4 8,-3-19-176,0 17 184,0-1 16,0-9-32,0-7-168,0 19 128,0-14-16,0 9 8,0-14-120,-2 5 104,1 2 8,-5 0 32,6-7-144,-5 5 128,2-1 56,-1-2 64,4-2-248,-5 1 240,-2-1 8,-7 0-16,14 0-232,-2-3 176,-3-1-48,-11-10-32,16 14-96,-5-3 96,0-13-39,0 11 7,5 5-64,-4-21 72,-1 5-64,0-1-8,5 17 0,-5-17 16,3-2-40,2-2 48,0 21-24,0-23 16,0 0 8,0 1-8,0 22-16,0-26 24,5 0-32,9-1 16,-14 27-8,4-26 16,1 2-16,14 1 16,-19 23-16,14-24 0,1 1 24,-1 3-40,-14 20 16,6-21 0,15 5 16,-8 2-32,-13 14 16,6-5 56,8-13-56,-11 15-24,-3 3 24,5-5-32,9 0 8,-10 1 24,-4 4 0,5-3-72,-2 3-128,1 0-273,-4 0 473,5 0-864,9 0-544,-11 0-625,-3 0 2033,4 1-2728,-4 3-577,3 1-8,-3-5 3313,6 7-6545,-6-7 6545</inkml:trace>
  <inkml:trace contextRef="#ctx0" brushRef="#br0" timeOffset="666">603 117 6529,'0'0'0,"3"-3"1704,1 3-920,-4 0-784,0 0 673,3 5 87,3 2 176,-6-7-936,14 15 1008,-11-8-48,0 14-71,-3-21-889,4 18 800,-1 1-112,1 2-72,1 0-56,-1 1-48,-1 3-40,-3-25-472,5 24 440,1 0-55,9 1-33,-15-25-352,0 22 320,4 1-40,1 0-16,-5-23-264,14 20 264,-11 1-40,3-2-48,-6-19-176,3 18 144,-3-1-32,5-1-24,-5-16-88,5 14 120,1 0-24,-6-9-32,0-5-64,3 16 64,-3-11-8,4 0 24,-4-5-80,3 5 48,-3 1 8,0-3-48,0-3-8,0 3-8,0-1-8,4-2-8,-4 0 24,0 0-200,0 0-248,-2-3-360,2 3 808,0-4-1304,-2-10-457,0 11-287,2 3 2048,-5-16-2217,0 11 49,0-14 151,5 19 2017,-2-16-1736,2 2-3049,0 14 4785</inkml:trace>
  <inkml:trace contextRef="#ctx0" brushRef="#br0" timeOffset="667">620 74 5673,'0'0'0,"-5"-16"592,-2 11 112,7 5-704,-14-19 888,11 15 208,-1-1 161,4 5-1257,-3-5 1360,3 1 8,0-1-111,0 2-193,0 3-1064,0-4 832,0 1-128,14 3-24,-14 0-680,5 0 720,14 0 17,-14 0-49,-5 0-688,21 0 648,0 0-104,2 1-56,-23-1-488,22 4 376,1 1-64,0 2-32,-23-7-280,26 14 248,2-9 8,-2 11 0,-26-16-256,20 14 184,-2 0 9,-1-7-57,-17-7-136,18 19 120,-4-12 32,-14-7-152,0 17 176,0-3-16,0-7 80,0 12 64,0-19-304,0 7 320,-4 10 40,-12-10-48,16-7-312,-17 16 288,1-11-88,-1 9-48,17-14-152,-26 2 160,0 3-88,-2 2-40,28-7-32,-24 5-120,1-1-280,4-2-464,19-2 864,-21 1-1584,0 1-1233,7 2-1568,14-4 4385,-5 1-4969,0 1-3161,5-2 8130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1864,'0'0'0,"0"0"0,-2 0 208,2 0 64,-1 0 56,1 0-328,-2 1 400,0-1 72,1 0 24,1 0-496,0 0 472,0 0 17,0 2-17,0-2-472,3 2 472,0-2 24,13 0-40,-16 0-456,4 0 432,10 0 0,-9 0 32,-5 0-464,19 0 432,-2 0-16,-1 0-23,-16 0-393,19-4 336,0 4-56,2-3 0,-21 3-280,23-4 240,-1 1-48,-1-1-8,-21 4-184,21 0 144,-2-3-72,0 3-8,-19 0-64,16 0 24,-11 0-24,11 0-16,-16 0 16,0 0-32,3 0-120,-3 0-128,0 0 280,0 0-488,0 0-264,0 0-161,0 0 3066,0 0-5362,0 0 2097,-1 0-24,1 0 1136,-6 2-1121,-7-1 49,7 3 264,6-4 808,-15 5-2048,15-5 2048</inkml:trace>
  <inkml:trace contextRef="#ctx0" brushRef="#br0" timeOffset="398">68 184 2408,'0'0'0,"4"0"904,1-4-88,9 4 97,-9-3 119,-5 3-1032,14 0 1160,-9 0 72,1-4-39,-6 4-1193,15-3 1072,-10 3-136,9-4-200,-14 4-736,6 0 576,11 0-144,-1 0-168,-16 0-264,14 0 168,0-3-56,-9 3-56,-5 0-56,17 0 33,-1 0-130,-1 0-423,-15 0 520,18 0-1160,-4 2-784,-9-1-745,-5-1 2689,17 2-2768,-11-2-1233,-6 0 4001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2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18 2008,'0'0'0,"0"0"128,0 0 72,0 0-200,0 0 272,0 0 72,0 0 32,0 0-1368,0 1 2344,0-1-1016,0 2-24,0 0-32,4-1 25,-4 1 7,0-2-312,0 2 320,3-2 32,-3 0 24,0 0-376,4 0 416,-1 0 40,1 0 16,-4 0-472,3 0 488,2 0 0,1 0 32,-6 0-520,3 0 529,1 0 23,-1 0 16,-3 0-568,4 0 568,-4 0 8,3-4 0,-3 4-576,0 0 584,0 0-48,0-3-95,0 3-441,0 0 432,0 0-120,0 0-88,0 0-1192,-2 0 2136,-1-3-1072,-2 3-8,5 0-88,-6 0 80,1 0-8,-2 0 40,7 0-112,-7-4 168,0 1 40,0-1 0,7 4-208,-14 0 176,9-3-48,-2 3-80,7 0-48,-7 0 56,0 0-24,-7 0-8,14 0-24,-5 0 32,-12-4 0,12 4 16,5 0-48,-16 0 24,9 0 8,-12 0-32,19 0 0,-7 0 40,-11 0-32,13 0 16,5 0-24,-15 0 24,9 0-24,-9 2 24,15-2-24,-6 2 0,0-1 8,-8 1 16,14-2-24,-6 2 0,1 0 0,0-1 24,5-1-24,-5 2-16,-1 0 40,1 0 0,5-2-24,-3 3-32,-1 0 16,3-1 8,1-2 8,-2 4 0,0-3 8,-1 1-8,3-2 0,-4 4 0,2-3-16,1 1 16,1-2 0,-2 2-16,0 0 16,0-1 32,2-1-32,0 4 0,-1-2 40,1-1-16,0-1-24,0 2 0,0 0 24,0 0-8,0-2-16,0 1 24,0 1 24,0 0-16,0-2-32,0 1 48,0 1-24,0 0 16,0-2-40,0 2 56,0-1-24,0 3 48,0-4-80,0 2 40,0 1-8,0-1 32,0-2-64,0 2 56,0 1 24,0 1-16,0-4-64,0 3 56,0 2 16,0 1 0,0-6-72,3 5 72,-3 9 0,0-9-24,0-5-48,0 14 80,0-7 40,0 10 16,0-17-136,0 7 145,0 12-25,0-5-8,0-14-112,0 14 104,0 2 48,0 1 8,0-17-160,0 16 144,0 3-48,0 0-8,0-19-88,0 21 88,0 0-24,0 0 8,0-21-72,0 21 80,0 1-24,0-3 8,0-19-64,0 21 64,0-2-24,0-1 8,0-18-48,4 19-40,-4 0-8,0 2 40,0-21 8,0 17-16,0 4 40,0-3 104,0-18-128,0 17 88,0 0-48,3-3 48,-3-14-88,0 20-16,0-5 56,4 3-16,-4-18-24,0 17 24,0-1-24,0-1-24,0-15 24,3 14 16,-3 2-32,0-2 40,0-14-24,4 14 24,-4 0-32,0-7 48,0-7-40,0 19 32,0-5 24,0 0-8,0-14-48,0 7 0,0 12 0,0-12 0,0-7 0,0 19 16,0-12-16,0 12 24,0-19-24,-2 7 24,2 12 0,-2-5 16,2-7-64,0-7 24,-2 17 16,2-12-8,0 9 48,0-14-56,0 4 48,0 10-72,0-11 48,0-3-24,-1 6-24,1 0 8,0 0 56,0-6-40,0 7 0,0-2 16,0 0 8,0-5-24,0 4 0,0-1 8,0 1 24,0-1-64,0-1 24,-2-1 16,2-1-8,0 2 32,0 0-32,0 1 32,0-3-32,0 2-8,0 2-32,0-3 40,0-1 0,0 2 0,0 0 16,-2 0-16,2-2 0,0 1 8,0 1 8,0 0-16,0-2 0,0 2 40,0-2-56,0 0 16,0 0 24,0 0 16,0 0 64,0 0-272,0 0 424,0 0-160,0 0 16,0 0-576,0 0 1048,0 0-472,0 0-32,0 0-856,0-4 1584,0 1-824,0 3 32,0 0-16,4-4 8,-4 4 8,0-3 24,0 3-40,0-4-24,0 1 8,3-1 32,-3 4-16,5 0 0,-1 0 0,-1-3 32,-3 3-32,4 0-64,-1 0 56,1 0 16,-4 0-8,3 0-80,2 0 80,-5 0 0,14 1-40,-14 1 72,6 0-32,-6-2 0,3 2-40,2-2 48,11 1-8,-16-1 0,5 2 72,9-2-24,-9 2-56,-5-2 8,16 0 0,-2 0-80,3 0 48,-17 0 32,16 0 16,3 0-32,-2 0-56,-17 0 72,21-4-288,0 1-320,2-1-408,-23 4 1016,22-3-1569,-1 0-823,0-1-761,-21 4 3153,18-3-3753,-4-1-79,-9 1-513,-5 3 4345</inkml:trace>
  <inkml:trace contextRef="#ctx0" brushRef="#br0" timeOffset="568">406 520 1704,'0'0'0,"0"0"896,0-3-272,0 3-624,0 0 616,0 0-40,0-4-39,0 4-537,0 0 496,0 0-40,4 0 16,-4 0-472,0 0 400,0 0 48,3 4 8,-3-4-456,4 5 480,-1 0-32,-3 9 8,0-14-456,4 7 465,-1 12-33,0-3 40,-3-16-472,0 17 520,4 1-32,-4 3 24,0-21-512,0 22 488,0 3-56,0 1-72,0-26-360,0 26 328,0 0 0,0-2-39,0-24-289,0 26 256,0-1-32,0-3-56,0-22-168,0 23 176,0 0-64,3-2 64,-3-2-56,0-19-120,0 17 72,4-3 72,-4 2-104,0-16-40,3 14 112,-3-7 0,0 6-72,0-13-40,0 4 96,4 1-40,-4-5-56,0 5 72,0 1 0,0-1-64,0-5-8,0 2-8,0-2-136,0 0-208,0 0-312,0 0 664,0 0-1145,-2-6-503,0 1-312,2 5 1960,-1-16-2089,-1 13-159,-2-14 63,4 17 2185,-1-6-3192,1 6 3192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3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9 246 2888,'0'0'0,"0"0"0,0-5 784,-1-1-96,-1-7-55,2 13-633,-4 0 600,3-6-24,1 1-24,0 5-552,0-5 520,0-9-8,0 10-40,0 4-472,0-5 432,0-10-64,3 11-40,-3 4-328,14-5 289,-10-9 7,1 14 0,-5 0-296,15-5 288,-11 0 16,12 1-48,-16 4-256,5-3 264,10 3-8,1 0-8,-16 0-248,5 0 272,16 0-16,-7 0 0,-14 0-256,5 1 200,11 3-8,-13 1-48,-3-5-144,14 14 136,-14-9 0,16 11-24,-16-16-112,0 5 120,4 12 8,1-10 24,-5-7-152,3 16 169,-3-9 31,0 9-8,0-16-192,0 5 176,-2 9-8,1-9-40,1-5-128,-5 16 144,-1-11 0,1 2-40,5-7-104,-5 14 152,-2-12-16,2 3-16,5-5-120,-18 7 136,13-2-48,-12 2-16,17-7-72,-7 5 40,-11-1-8,13-1 16,5-3-48,-17 2-24,10 0 16,-7-2-48,14 0 56,-4 0-56,1 0 32,-1 0-80,4 0 104,-1-4-144,1 1-64,0-1-32,0 4 240,0 0-256,0-3 8,0-1 16,0 4 232,3-3-200,2 3 40,1 0 32,-6 0 128,15-4-89,-11 4 33,1 0 0,-5 0 56,17-3-24,-11 3 0,11 0 24,-17 0 0,5 0-24,13 0 16,-13 0-8,-5 0 16,19 0-40,-14 3 32,13 2-48,-18-5 56,5 6-16,9-1-16,-11 9 24,-3-14 8,14 5 0,-10 0-16,1 9 8,-5-14 8,5 5 64,0 1 16,0 7-24,-5-13-56,4 6 56,-1-1-80,-3 9 24,0-14 0,0 5 24,-3 2 0,-2 0-16,5-7-8,-7 7-8,-7-2 40,10 0 8,4-5-40,-14 6 40,7-5 25,-12 1-65,19-2 0,-17 2 32,3-2 0,-2 0-16,16 0-16,-15 0 0,-1 0-56,2 0 0,14 0 56,-14-4-89,7 1-183,-7-1-272,14 4 544,-1-3-976,-5-1-320,3 1-184,3 3 1480,-2 0-1609,0-4-23,2 4-129,0 0 1761,0-3-1488,0 0-1040,0 3 2528</inkml:trace>
  <inkml:trace contextRef="#ctx0" brushRef="#br0" timeOffset="1">350 436 2664,'0'0'0,"0"0"0,0 0 744,0 1-96,0 3-40,0-4-608,0 5 689,0 0 63,0 2-24,0-7-728,4 16 696,-4-11-48,0 11-32,0-16-616,0 14 609,-2 0-25,0 1-32,2-15-552,-1 16 536,-1 0-48,-3-1-64,5-15-424,-2 18 400,0-3-104,2 3-64,0-18-232,0 15 208,0 1-56,0 0-24,0-16-128,0 15 120,4 1-56,-4-9 16,0-7-80,3 19 80,-3-5-48,4-9 32,-4-5-64,0 16 64,0-11-16,0 0 24,0-5-72,0 6 57,0-1 7,0 0-24,0-5-40,0 3 40,0-1-16,0 0-16,0-2-8,0 2 24,0-2-136,0 0-137,0 0 249,0 0-464,0-4-312,0-1-232,0 5 1008,0-4-1200,0-1-137,-2-12 9,2 17 1328,-2-5-1368,0-13-72,2 13 23,0 5 1417,0-19-1192,0 14-928,0 5 2120</inkml:trace>
  <inkml:trace contextRef="#ctx0" brushRef="#br0" timeOffset="2">288 420 1704,'0'0'0,"0"0"0,0-5 376,3-1 152,2 1 48,-5 5-576,6-14 584,-1 14-16,11-3-95,-16 3-473,3-4 440,11 1 16,-9-1-32,-5 4-424,14-3 408,-9 3 8,13-4-72,-18 4-344,14 0 352,0 0 8,-9 0-64,-5 0-296,21 0 312,-7 2 8,-1 2 8,-13-4-328,6 5 377,9 0 23,-11 2 0,-4-7-400,14 14 344,-11-7 16,2 10-8,-5-17-352,6 7 320,-1 11 48,0-11-32,-5-7-336,4 19 312,-1-14-32,-3 11-24,0-16-256,0 5 232,-2 9 40,1-9-7,1-5-265,-6 7 264,-8 0-8,11-2-64,3-5-192,-16 5 192,9 1-16,-14-5-72,21-1-104,-15 2 136,1 0-40,0-2-16,14 0-80,-5 0 32,-13 0-128,11 0-200,7 0 296,-17 0-584,12-4-337,-2 1-431,7 3 1352,-7-4-1688,2 1-257,-2-2-255,7 5 2200,-2-6-2329,-2 1-1175,4 5 3504</inkml:trace>
  <inkml:trace contextRef="#ctx0" brushRef="#br0" timeOffset="1251">1140 232 3200,'0'0'0,"4"-4"872,-4 4-872,3-5 833,3-9-17,-1 11 8,-5 3-824,3-5 872,3-9 48,-1 10 24,-5 4-944,3-3 945,-3-2-33,0-1-40,0 6-872,0-5 800,0 0-96,0 1-95,0 4-609,0-5 552,-3 0-96,-1 1-64,4 4-392,-5-3 344,-2 0-40,-7-1-32,14 4-272,-7 0 296,-10 0-32,10 0-32,7 0-232,-19 0 256,5 0-72,0 0-8,14 0-176,-16 0 168,-1 0-16,1 2-40,16-2-112,-16 5 120,-1 0-40,0 0-40,17-5-40,-18 6 96,-1 1-48,-2 7-24,21-14-24,-19 3 49,0 4-49,5 7-24,14-14 24,-14 3 32,7 4-56,-9 7-9,16-14 33,-5 4 0,-2 10-88,0-11 64,7-3 24,-7 7-24,0 7-8,2-9 40,5-5-8,-3 14-8,-1-9-16,2 2 0,2-7 24,-3 7-24,1 0-24,2 0 72,0-7-24,0 7 0,0 0-16,4 0 16,-4-7 0,3 14-56,2-10 32,9 1 32,-14-5-8,4 5 16,13 0 16,-12 0-8,-5-5-24,23 7 96,-6-1-8,3-1-16,-20-5-72,19 5 81,0 0-130,0 9 66,-19-14-17,19 4 0,0 3-25,-1 0 9,-18-7 16,15 7-32,1-1 56,0 8-16,-16-14-8,15 4 16,-1 3-40,-8 0-16,-6-7 40,13 7-8,-9 0 8,1 0 0,-5-7 0,16 14-24,-16-13-24,5 5 24,-5-6 24,4 5-16,-1 0 40,-3 0-8,3 0-32,-3 1 32,-1-3-8,1-3-8,-2 5 48,-3 1 40,-9-3-15,14-3-73,-14 4 80,-2-1 48,1-1-8,15-2-120,-18 3 80,1-1 8,-2 0 16,-2-1-24,21-1-80,-21 0 152,2 0-56,-2 0-72,0 0 0,-2 0 8,4 0 24,19 0-56,-19-3 56,3 0 0,3-1 8,13 4-64,-14-3 16,7 3 16,-11 0 8,18 0-40,-7-4 0,-10 4-16,10-3 32,-9-1-32,11 4 32,0-3 8,5 3-24,-14 0-40,12-4 56,-3 4 0,5 0-16,-4-3-56,3 3-40,-1 0-128,2 0 224,-2-4-408,0 4-225,2 0-279,0 0 912,0 0-1144,0 0-320,0 0-281,0 0 6098,0-3-10658,0 3 4281,6 0-17,-6 0 2041,5 0-2136,0 0 271,9 0-1039,-14 0 2904,0 0 0</inkml:trace>
  <inkml:trace contextRef="#ctx0" brushRef="#br0" timeOffset="1784">1452 359 2496,'0'0'0,"0"0"0,0 0 720,-2 0 8,2 0-32,0 0-696,0 0 649,0 0-9,0 0-8,0 0-2553,0 0 4522,4 0-1913,1-3 48,-5 3-736,14-4 737,-11 4-17,15 0 48,-18 0-768,15-3 720,3 3-24,3 0-48,-21 0-648,22 0 576,3-4-55,2 1-25,-27 3-496,30 0 488,3-4-8,2 1 40,-35 3-520,33 0 472,0-4 0,-2 4-56,-31 0-416,30 0 408,-2-3 32,0 3-16,-28 0-424,24 0 425,-1-4-57,-4 4-96,-19 0-272,14 0 232,-9-3 8,0 3 0,-5 0-240,5 0 280,0 0 24,-5 0 24,0 0-328,0 0 272,0-4-64,0 4-64,0 0-144,0 0 64,-3 0-40,-2 0 16,5 0-40,-5 0 24,-9 0-8,10 0-16,4 0 0,-14 0 16,9 0-56,-11 0 0,16 0 40,-5 0-136,0 0-216,-2 0-248,7 0 600,-5 0-992,0 0-417,-1 2-503,6-2 1912,-3 2-2488,-1-1-409,1 1-360,3-2 3257,-4 2-3024,3 0-1073,1-2 4097</inkml:trace>
  <inkml:trace contextRef="#ctx0" brushRef="#br0" timeOffset="2621">2360 1 4056,'0'0'0,"0"0"1145,0 0-1145,4 0 464,-4 0-112,3 0 16,-3 0-368,0 1 464,0 4 136,4 1 56,-4-6-656,0 15 680,0-9-15,0 14 15,0-20-680,0 18 624,0 1-40,0 2-32,0-21-552,3 24 488,-3 1-24,4 1-24,-4-26-440,0 28 392,3-4-40,1 2-39,-4-26-313,0 26 288,5-2-56,-2 3-8,-3-27-224,6 20 240,-3 3-16,0-4 16,-3-19-240,6 19 192,-3-1-48,2-3 0,-5-15-144,6 16 160,-3-11 0,-3 11 16,0-16-176,4 3 144,-4 3-16,0-3 32,0-3-160,0 4 184,0-3 56,0 1 144,0-2-384,0 0 424,0 0-31,0-3-25,0 3-368,0-6 224,0-8-80,0 9-72,0 5-72,0-17 64,-2 3-24,0-2 0,2 16-40,-2-15 32,2-1-56,4 0-16,-4 16 40,3-14-48,3 0-24,-1-3 32,-5 17 40,5-17-56,12-1-48,-11-3 32,-6 21 72,15-17-160,-1-2 0,0 1-32,-14 18 192,16-17-209,1 0 65,-1 3 24,-16 14 120,14-5-104,1-9 32,1 14 0,-16 0 72,16-6-96,-11 6 56,16 0 8,-21 0 32,14 0 0,0 0 24,1 2-24,-15-2 0,6 5-16,13 11-8,-14-11 40,-5-5-16,17 18-16,-3-11 32,-9 12 8,-5-19-24,16 15-16,-12 1 56,1 0-32,-5-16-8,3 19 16,1-2 32,-4 1-24,0-18-24,0 17 80,0-1 8,-2-2 88,2-14-176,-3 7 184,-4 8 17,-9-10-1,16-5-200,-14 16 184,0-11-56,-3 2-24,17-7-104,-19 7 144,-1-2-64,-4-1 0,24-4-80,-23 2 64,1-2-24,-3 0 8,25 0-48,-24 0 48,1 0-24,3-4-32,20 4 8,-18-3-48,4-1 8,7 1 40,7 3 0,-15-5-64,11 1-80,-1-1-104,5 5 248,-4-5-368,3-1-81,-1 1-215,2 5 664,-2-3-872,2-3-328,0 1-320,0 5 1520,0-3-1721,4-1-95,1 1-137,-5 3 1953,16-4-2144,-11 1-1,14-1-1527,-19 4 3672</inkml:trace>
  <inkml:trace contextRef="#ctx0" brushRef="#br0" timeOffset="3106">3136 269 6089,'0'0'0,"-5"-4"1144,2 4-184,-1 0-8,4 0-952,0 0 961,0 0 31,0 0-64,0 0-3809,0-3 6594,5 3-2897,13 0-79,-18 0-737,5 0 640,11 0-48,-1-4-96,-15 4-496,18 0 392,1 0-16,0 0-8,-19 0-368,23 0 392,-3 0-16,1 0 32,-21 0-408,26 0 369,-5 0 15,2 0 16,-23 0-400,21 0 400,-4 0 0,4-3-32,-21 3-368,18 0 360,-1 0-40,0 0-8,-17 0-312,14 0 264,-9 0-40,11-4-24,-16 4-200,0 0 160,0 0-32,4 0-48,-4 0-80,0-3 96,3 3 0,1 0 8,-4 0-104,0-4 80,0 4-64,0 0 8,0 0-24,0 0-80,0-3-80,0 3-216,0 0 376,-2 0-760,-3 0-360,1 0-480,4 0 1600,-7 0-2209,-7 0-511,13 0-513,1 0 3233,-4 0-3753,2 0-1728,2 0 5481</inkml:trace>
  <inkml:trace contextRef="#ctx0" brushRef="#br0" timeOffset="3521">4370 61 3704,'0'0'0,"0"0"0,0 0 496,4 0 89,-1 0 55,-3 0-640,0 0 696,3 0 8,-3 0 8,0 0-712,6 2 752,-3 2 40,1 1 33,-4-5-825,0 5 864,0 9-8,0-9-16,0-5-840,0 16 808,-2-9-56,-3 14-39,5-21-713,-7 15 632,-7 3-56,9 1-120,5-19-456,-20 19 400,7 0-32,-1 0-48,14-19-320,-16 18 288,-1 1-16,-3 0 8,20-19-280,-20 19 264,0-3-15,3 0 23,17-16-272,-17 13 192,-1-7 24,3 1-48,15-7-168,-16 14 176,9-9-24,-12 2-32,19-7-120,-16 7 128,2 0-64,-1-2 24,15-5-88,-7 5 88,-11-1-8,3-3-8,15-1-72,-16 0 104,0 0-96,11 0 32,5 0-40,-16 0 40,11-5-56,-9 0 56,14 5-40,-5-5 0,0-11 16,3 12 24,2 4-40,-2-5 32,2-9-32,0 11-8,0 3 8,0-16-24,4 11-16,1-12 24,-5 17 16,14-6 16,-11-15-56,13 16 64,-16 5-24,5-21 16,14 7 8,-13-1-8,-6 15-16,17-14 8,-12-2-16,20 1 8,-25 15 0,13-16 48,3 2-64,-11 0 48,-5 14-32,20-5 32,-15-13-56,12 15 40,-17 3-16,5-4 40,9 1-32,-9 0 48,-5 3-56,14 0 8,-8 0 8,8 0-8,-14 0-8,0 0 32,5 3 32,0 2-16,-5-5-48,14 14 80,-11-7 32,3 12-32,-6-19-80,5 14 104,0 0 24,0 2-24,-5-16-104,18 15 160,-15 1-24,2 1-32,-5-17-104,16 18 104,-11-2-8,13-1 16,-13 1 48,-5-16-160,23 17 96,-8-10 40,4 9 0,-19-16-136,19 5 104,1 9 32,-3-9-23,-17-5-113,17 7 48,3 0-32,-3 0 64,-17-7-80,14 5 40,-9 1-96,14-3-209,-19-3 265,5 2-664,11 0-424,-11-2-672,-5 0 1760,16 0-2401,-13 0-551,13 0-657,-16 0 3609,4 0-3609,1-4-1856,-5 4 5465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271 459 1872,'0'0'0,"0"0"0,0-3 272,0 0-24,0-3 104,0 6-352,0-5 440,0-9 96,0 11 64,0 3-600,0-6 585,0 1-9,0-10-8,0 11-32,0 4-536,0-5 520,-2-9-16,-2 10-8,4 4-496,-5-13 448,0 7-48,0-9-40,5 15-360,-5-4 313,-2-1-49,-7-9-64,14 14-200,-6 0 144,-1-3-40,-6-1-32,13 4-72,-6 0 64,-9 0-8,1 0-40,14 0-16,-7 2 16,-12 3-16,5 2-32,14-7 32,-14 16-16,-2-9-16,2 10 16,14-17 16,-7 7-32,-10 12 24,12-3 8,5-16 0,-16 15-40,11-1 24,-2 2-48,7-16 64,-7 16-48,2-2 24,1 1 0,4-15 24,-2 14-24,1-7-8,-1 11 16,2-18 16,0 5-32,0 2 32,0 7 0,0-14 0,3 3-16,3 2 8,-3 1 0,-3-6 8,5 5 16,9 0 16,-10-3-16,-4-2-16,5 2 24,11-2-16,-13 0 32,-3 0-40,16 0 48,-13-4 0,13 1 8,-16 3-56,3-6 40,13 1 0,-11 0-16,-5 5-24,16-5 48,-11-11-32,13 13 0,-18 3-16,3-14 32,13 8-8,-13-8 32,-3 14-56,14-5 40,-10-10-16,1 9 16,-5 6-40,5-21 16,0 8 40,0-3 0,-5 16-56,14-16 32,-14-1 0,6-4-24,-6 21-8,3-23 16,2-1 24,-1-2 8,-4 26-48,3-24 32,1-4-16,-4-2-32,0 30 16,0-29 24,3-3-16,1 3 32,-4 29-40,3-28 8,1 2-8,-1 1 0,-3 25 0,5-17 8,1 3 16,-1 10 0,-5 4-24,5-13 0,-2 13 16,-3-4 32,0 4-48,0 0 64,0 0 0,0 0 0,0 0-256,-1 0 416,-1 2-184,-3 1 48,5-3-88,-5 7 64,-1 9-8,1-11-24,5-5-32,-5 16-16,0-11 40,3 12-16,2-17-8,-4 7 0,3 11 16,-1-11-48,2-7 32,0 15-8,0-1 48,0 0 16,0-14-56,0 16 72,0 3 56,0 0 32,0-19-160,3 21 192,1 2 16,-1 1 0,-3-24-208,4 24 184,-1 3-24,1-1 40,-4-26-200,0 27 184,3 0-8,-3-3-24,0-24-152,4 24 72,-4-1-7,3-2-33,-3-21-32,4 21 32,-4-4 8,3 0-24,-3-17-16,4 16 16,-4-9 8,3 12 24,-3-19-48,4 5 16,-1 9-8,2-10-16,-5-4 8,4 5-24,-1 0 0,1-1-48,-4-4 72,3 2-177,1-1-199,1-1-232,-5 0 608,3 0-880,3-5-328,8-9-312,-14 14 1520,3-3-1817,2-15 57,9 3 15,-14 15 1745,4-14-1376,1-4-1104,-5 18 2480</inkml:trace>
  <inkml:trace contextRef="#ctx0" brushRef="#br0" timeOffset="1">539 63 5009,'0'0'0,"0"0"0,0 0 968,0-4-32,0 4 112,0 0-1048,0 0 1008,0 0-63,0 0-105,0 0-3633,0 0 6282,-2 2-2865,0 3-64,2-5-560,-2 14 472,-1-9-56,1 11-48,2-16-368,-2 14 337,-1-7-49,1 14-40,2-21-248,-3 17 248,-3 1 48,3 1 32,3-19-328,-2 22 368,1 1 32,-3 0-8,4-23-392,-2 24 376,-1 4 0,1 0-48,2-28-328,0 27 320,0-2-32,0-3-55,0-22-233,0 21 280,0-2 8,4-1 56,-4-18-344,5 16 312,0-3-56,9-6-48,-14-7-208,3 16 192,3-11 0,11 2-24,-17-7-168,4 7 168,11-2-40,-10 1 8,-5-6-136,16 1 184,-11 1-40,16 0 0,-21-2-144,14 0 120,2 0-72,-1-4 8,-15 4-56,14-5 8,0 0-32,0 0-96,-14 5 120,5-16-320,15 13-312,-15-11-320,-5 14 952,15-4-1320,-11-10-425,10 11-567,-14 3 2312,3-14-2833,3 10-72,-1-10 89,-5 14 2816,3-3-4777,-3 3 4777</inkml:trace>
  <inkml:trace contextRef="#ctx0" brushRef="#br0" timeOffset="2">483 322 1936,'0'0'0,"0"0"552,0 0 16,0 0-568,0 2 568,0-1 80,3 3 17,-3-4-665,6 2 528,8-1-176,-11 1-144,-3-2-208,14 2 96,-9-2-48,14 0-104,-19 0 56,16 0-376,0 0-528,1-4-281,4 1-159,-21 3 1344,21-5-2256,-21 5 2256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3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60 7145,'0'0'0,"-2"5"1128,2 12-200,0-17-928,0 14 969,0 0-1,0 0-112,0-14-856,0 14 760,-2 2-128,2 1-64,0-17-568,-2 19 529,2 0-25,0 2-24,0-21-480,0 21 456,0-2-56,0 2-56,0-21-344,0 18 360,0 1-48,0-2-72,0-17-240,4 16 240,-1 0-56,1-3-24,-4-13-160,3 14 192,1 0-40,-1-8-40,-3-6-112,0 15 56,0-10 41,4 1-9,-4-6-88,0 5 72,0 0-24,0 0-56,0-5 8,0 4-16,0-3-8,0 1-88,0-2 112,0 0-345,0 0-407,-2 0-472,2 0 1224,-4-5-1608,1 0-281,-2-9-223,5 14 2112,-5-4-2377,-1-10-87,-1 9-2089,7 5 4553</inkml:trace>
  <inkml:trace contextRef="#ctx0" brushRef="#br0" timeOffset="1">27 46 5977,'0'0'0,"0"-4"1152,0-1-88,0 5-1064,3-14 992,2 14 9,9 0-1,-14 0-1000,4-3 960,11 3 0,-10 0-96,-5 0-864,21 0 785,-5 0-105,1 0-88,1 2-56,3 3-40,0 2-8,-21-7-488,19 14 424,0-11-32,0 4-31,-19-7-361,16 14 296,-1-9 8,-9 9-24,-6-14-280,15 5 280,-11 9 0,1-8 48,-5-6-328,3 5 296,-3 2 24,0-2 56,0-5-376,-5 5 296,-2 2 16,-10-2-72,17-5-240,-14 7 136,-5-2-24,-4-3 24,23-2-136,-24 2 40,-2 0-56,0-2-216,26 0 232,-28 0-568,2 0-392,5-4-712,21 4 1672,-21-3-2537,2 3-888,3-4-1000,16 4 4425,-16 0-6545,16 0 6545</inkml:trace>
  <inkml:trace contextRef="#ctx0" brushRef="#br0" timeOffset="210">672 70 6433,'0'0'0,"0"0"1352,0 0-520,0 0-832,0-3 688,5 3 57,1 0 87,-6 0-832,15 0 904,-11 0 32,10 0 0,-14 0-936,5 0 889,16 0-41,-6-4-96,-15 4-752,14 0 696,2 0-96,1 0-112,-17 0-488,19 0 400,8-3-64,-1 3-87,-26 0-249,24-4 208,0 1-24,4-1-56,-28 4-128,23-3 144,-1-1-32,-1 1 16,-21 3-128,14-5 64,7 1-16,5 4-24,-26 0-24,21-3-88,-3-1-224,-13 1-472,-5 3 784,15-5-1321,-1 1-583,2 1-569,0-1-823,-11 1-3386,-5 3 6682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6:3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6521,'0'0'0,"0"-4"1432,0 4-1432,0-5 1072,0-10-71,0 11-81,0 4-920,0-3 848,0-3-120,5 1-88,-5 5-640,14-5 616,-10 1-47,12 1-49,-11 3-16,12-4-88,-12 4-8,-5 0-408,21 0 392,-2 0 8,2 0 16,-21 0-416,21 2 368,0 3 8,2 1 8,-23-6-384,22 5 377,1 9-33,0-9-48,-23-5-296,17 16 248,-3-11-40,2 14 16,-16-19-224,13 16 208,3 1 0,-11 2 16,-5-19-224,18 21 192,-13 3 32,12-1 0,-17-23-224,6 24 224,9-1-16,-15 0 24,0-23-232,5 22 240,9 4-16,-14-1 16,0-25-240,4 22 192,-4 1-24,3-2-56,-3-21-112,0 21 81,4 0-41,-4-2-56,0-19 16,0 17 48,0-1 16,0-2 16,0-14-80,0 7 96,0 7 40,0-11 0,0-3-136,0 5 224,-2-1 48,0-1-8,2-3-264,-1 2 368,-5-2 24,-1 0-56,7 0-336,-7-3 328,0-3-112,-6-11-56,13 17-160,-6-5 104,-9-20-8,1 8-24,14 17-72,-5-19 72,-2-2-40,-7 2 0,14 19-32,-2-19-16,-3-2 0,1 2 16,4 19 0,0-23-56,0-1 56,0 1 0,0 23 0,4-23 40,10 1 8,0 1-8,-14 21-40,5-21 32,19-3-24,-10 1 40,-14 23-48,19-23 56,2 4-8,-4 0 24,-17 19-72,20-15 40,-5 9-40,4-13 16,-19 19-16,20-3 16,-1-11 0,0 10 0,-19 4-16,14-3-88,0-1-152,3 1-120,-17 3 360,17-4-576,-1 4-272,-11 0-376,-5 0 1224,14 0-1745,-14 0-519,5 0-465,-5 0 2729,14 2-3264,-14 2-457,0-3-3273,0-1 6994</inkml:trace>
  <inkml:trace contextRef="#ctx0" brushRef="#br0" timeOffset="1">757 83 8849,'0'0'0,"0"0"0,-2-4 1281,-1 1-185,0-2-176,1-1-56,2 6-864,0-3 776,0-1-63,0 1-49,0 3-664,0 0 592,3-4-56,2 4-56,-5 0-480,6 0 440,9 0-24,-9 0 24,-6 0-440,15 0 392,-1 0-7,4 0-17,-18 0-368,13 0 336,3 0 8,0 0-8,-16 0-336,17 0 344,2-3-16,4 3 32,-23 0-360,19-4 336,0 4 32,-1-3-16,-18 3-352,22 0 296,-1 0-8,0-4-16,-21 4-272,19 0 257,-1-3-9,-1 3-48,-17 0-200,17-3 176,-1-1 8,0 4 104,-16 0-288,14-3 344,1-1 24,-1-1 40,-14 5-408,5-4 352,13 1-24,-15-1-8,-3 4-320,16 0 304,-13 0-16,3-3-40,-6 3-248,3 0 240,-3 0-64,0 0-32,0 0-144,4 0 89,-4 0-9,0 0-24,0 0-56,0 2 72,-2 3 24,-3 0 32,5-5-128,-4 14 120,-1-12 0,0 3 32,5-5-152,-5 7 88,-1 7 40,3-9-72,3-5-56,-5 7 80,-1 10-8,1-11-8,5-6-64,-2 17 72,2-10-24,0 10-16,0-17-32,0 16 56,0 2 24,0-1-48,0-17-32,4 21 40,-1 0 8,1 1 0,-4-22-48,0 26 72,0 2 40,14 0-88,-14-28-24,0 30 64,3-1-32,1 1-16,-4-30-16,0 33 64,3 2-48,11 1 24,-14-36-40,0 37 48,0-1-16,0-3 16,0-33-48,0 35 32,0-4 24,4-1-8,-4-30-48,3 30 80,1-3-32,-4 3-48,0-30 0,5 28 0,0-2 24,-2-2 8,-3-24-32,4 25 64,-1-4-32,1 0-80,-4-21 48,5 17 0,-1 0 16,-4-1 48,0-16-64,3 14 64,1-9-48,-1 9-32,-3-14 16,4 4-32,-4 1 64,0 2-80,0-7 48,3 5 32,-3-2 16,4-1-24,-4-2-24,0 2 176,-4-2 24,2 0-24,2 0-176,-7 0 200,-14 0-8,1-4-48,20 4-144,-28-5 128,2 0-112,1-9-32,25 14 16,-28-3-48,-3-11 48,-2 8 0,33 6 0,-33-14-64,2 9-128,-1-9-136,32 14 328,-28-3-552,2-2-392,6-9-504,20 14 1448,-14 0-2177,7-4-1000,-9 1-935,16 3 4112,-5 0-5290,-2-4-3976,7 4 9266</inkml:trace>
  <inkml:trace contextRef="#ctx0" brushRef="#br0" timeOffset="349">1613 363 7073,'0'0'0,"0"0"856,0 0 16,4 0-7,-4 0-865,0 0 872,3-4-24,-3 4-48,0 0-800,4 0 752,-4 0-88,3 0-71,1 0-89,-4 0 0,3 0 80,-3 0-584,0 2 632,0 3 56,4 1 24,-4-6-712,0 5 688,3 10-23,-3-9-9,0-6-656,0 17 608,0-3-64,0 0 8,0-14-552,0 17 456,0 2-16,0 2-16,0-21-424,4 23 376,-4 0 17,0 1-9,0-24-384,0 24 368,3 2-48,2-1-16,-5-25-304,6 26 256,-1 0-24,0-2-32,-5-24-200,14 21 176,-14 0-24,5-4-48,-5-17-104,5 18 112,-1-1-72,-4-1 16,5-2 16,-1-9-8,-4 9-8,0-14-56,0 5 24,0 0 8,3-1-64,-3-4 32,0 2 64,0-1-8,0-1 32,0 0-88,0 0 72,0 0-88,0-3-104,0 3 120,0-4-312,0-9-272,-2 9-376,2 4 960,-3-16-1400,1 2-417,0 1-399,2 13 2216,-1-14-2545,-1 0-696,0 0-143,2 14 3384,-2-18-6874,2 18 6874</inkml:trace>
  <inkml:trace contextRef="#ctx0" brushRef="#br0" timeOffset="797">1666 332 9442,'0'0'0,"0"-6"1336,0 6-1336,0-5 1176,5-11-192,9 11-56,-14 5-928,3-5 889,13-11-17,-13 11-24,-3 5-848,19-5 840,-5-9-32,-8 14-87,-6 0-721,20-3 736,-6-3 0,4 3-48,-18 3-688,19 0 712,-2 0-56,2 0-32,-19 0-624,14 2 585,2 1-65,0 2-24,-16-5-496,15 7 416,3 7-8,-13-9-32,-5-5-376,19 18 328,-5-11 16,0 12 8,-14-19-352,14 14 344,-9 0-8,11 0-24,-16-14-312,3 15 208,2-1 1,1-7-17,-6-7-192,0 19 176,0-12 64,-6 11 0,6-18-240,-15 7 240,8 7 24,-17-9-24,24-5-240,-23 7 216,-3 0-80,-4-2-24,30-5-112,-28 2 24,-3-1-8,-2 1-16,33-2 0,-33 0-72,2 0-224,4 0-384,27 0 680,-24 0-1305,3 0-855,2 0-1137,19 0 3297,-17 0-4561,3 0-4097,9 0 1633,5 0 7025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22:31:2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24575,'-1'77'0,"2"83"0,0-153 52,0-1 0,1 1 0,-1-1 0,1 0 1,4 9-1,5 17-1730,-8-18-5148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17.111"/>
    </inkml:context>
    <inkml:brush xml:id="br0">
      <inkml:brushProperty name="width" value="0.05" units="cm"/>
      <inkml:brushProperty name="height" value="0.05" units="cm"/>
      <inkml:brushProperty name="color" value="#A25807"/>
    </inkml:brush>
  </inkml:definitions>
  <inkml:trace contextRef="#ctx0" brushRef="#br0">21 14 3424,'0'0'0,"-3"0"64,-1 0-32,4 0-32,-3-3 32,-1-1 0,2 1-8,2 3-24,-1 0 8,-1 0 0,0-4 8,2 4-16,0 0-24,0 0-16,0 0 104,0 0-2728,0 0 2664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22:33:4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22:33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22:33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18:25.625"/>
    </inkml:context>
    <inkml:brush xml:id="br0">
      <inkml:brushProperty name="width" value="0.05002" units="cm"/>
      <inkml:brushProperty name="height" value="0.05002" units="cm"/>
    </inkml:brush>
  </inkml:definitions>
  <inkml:trace contextRef="#ctx0" brushRef="#br0">344 1 4729,'0'0'0,"0"0"744,-1 0-264,1 0-480,-2 0 280,1 0 0,0 0 56,1 0-336,0 0 392,0 0 88,-1 0-16,1 0-464,0 0 440,-1 1 16,1 0-31,0-1-425,0 1 408,0-1-32,-1 2-56,1-2-320,0 3 296,0-1 0,0 1 0,0-3-296,0 3 288,0 4 0,0-5 24,0-2-312,0 7 328,0-4 24,0 4 24,0-7-376,0 3 432,0 6 1,0-2-1,0-7-432,0 3 360,0 6-48,0-5 0,0-4-312,0 9 288,1-2 40,1 1-48,-2-8-280,0 7 256,2 2 0,0-2-8,-2-7-248,1 9 224,-1 0-8,2 0-64,-2-9-152,0 7 128,2 1 8,-2 1 16,0-9-152,2 10 144,-1 0-24,-1 0 17,0-10-137,2 10 128,-2 1 24,0 2-8,0-13-144,2 13 160,-2 0-8,2 1 8,-2-14-160,0 13 200,1 1-8,1 0 24,-2-14-216,0 13 152,2 1-8,0-1-24,-2-13-120,1 13 128,-1 1 32,3 0-24,-3-14-136,2 14 144,0-1-40,0 1 24,-2-14-128,3 14 120,-1 1-32,0 1 16,-2-16-104,2 16 88,-1 0 32,1 0 16,-2 0-32,0-16-104,2 16 80,-2 1-16,0-1 16,0-16-80,0 17 128,0 0-8,0-17-120,0 18 112,0-2 8,0 2 0,0-18-120,0 18 136,0-1 0,0 2-47,0-3-1,0-16-88,0 18 64,0 2 32,0-1 16,0-19-112,0 21 80,0-1 16,-1-1-56,1-19-40,0 19 80,0-1 16,-1 2-8,1-20-88,0 20 64,0 0-8,0 0-24,0-20-32,0 20 48,0 1 64,0 0-56,0-21-56,0 21 88,0 2-88,-1 0-48,1-23 48,0 23 32,-1 0 8,1-1 48,0-22-88,0 22 64,-1 1-64,0 0 56,1-23-56,-1 21 48,0 1 48,0 0-40,1-22-56,-1 23 40,1 0 16,-1 0-24,1-23-32,-1 22 56,0 0-32,-1 0-8,2-22-16,-2 22 0,2 0 40,-1 0 32,1-22-72,-1 23 72,0-1-56,-1 0-104,2-22 88,-2 24-56,0-2-16,-1 1 160,3-23-88,-2 24 80,0-2-24,0 1 0,2-23-56,-2 22 16,2 0 32,-3 1-8,3-23-40,-2 23 24,1-1 8,0 0 8,1-22-40,-1 23 16,0 1 40,0 1-8,1-25-48,-3 23 24,2 0 16,1-2-48,0-21 8,-1 22 24,1 0-8,-1 1 0,1-23-16,0 22 40,0 0-40,-1 1 0,1-23 0,-1 22 0,0 2 56,0 0-56,1-24 0,-1 23 48,1 1-64,0-1 0,0-23 16,-1 23 32,0-1-32,0 2 40,1-24-40,-2 23-16,0-2 0,1 2 32,1-23-16,-2 22 32,0 0-16,1 2-8,1-24-8,-1 24-8,0 0-8,-1-1 40,2-23-24,-2 24 16,1-1 0,-1 0-16,2-23 0,-1 24-32,-1-1 32,1 2 16,1-25-16,-1 25 0,1 1 0,0-1 32,0-25-32,0 26 88,0-2 40,0 0 16,0-24-144,0 25 96,0-1-32,0 0-48,0-24-16,0 24 40,0 0-8,0 0 24,0-24-56,0 23 40,0 3-24,0-1 16,0-25-32,0 24 24,0 1 24,0-3 8,0-22-56,0 23 32,0 0-16,0-1-16,0-22 0,1 24 0,-1-1 8,2 0-8,-2-23 0,0 24 32,0-1-120,0 2 32,0-25 56,0 23-16,0 1-16,0-1 112,0-23-80,0 24 8,0-1 8,-1 0-16,1-23 0,-1 23 16,1 0 24,-1 1 8,1-24-48,-1 23 0,0 2 0,0 0-16,1-25 16,0 25-32,0-1 32,-1 0-8,1-24 8,-1 24 8,1 0-8,0 0 0,0-24 0,0 24-24,0 0 8,0 1 16,0-25 0,0 25 0,0-1-40,0 0 40,0-24 0,0 22-16,0 1 16,0 0 24,0-23-24,0 21-8,0 1-56,0 0 40,0-22 24,0 21-16,0-2-16,2 0 48,-2-19-16,0 19 0,0 1-16,0 1 32,0-21-16,0 20-32,0-1 16,0 0 16,0-19 0,0 19 0,0 0 0,2 0-24,-2-19 24,0 20-72,0-2 40,0 1-8,0-19 40,0 20 40,0 0-8,0 0-48,0-20 16,0 21-16,0-1-112,0 1 40,0-21 88,0 21-40,0-1 24,0 1 72,0-21-56,0 20 56,0 0 48,0 0-48,0-20-56,-1 19 48,0 0-8,1 0-80,0-19 40,-1 19 8,0-1 80,1 0-24,0-18-64,-1 18 24,0-1-24,1 1-40,0-18 40,0 17 0,0 1 0,-1-2 16,1-16-16,-1 17 0,0-2-48,0 2 32,1-17 16,0 16 0,0 2 16,-1-1-48,1-17 32,0 19-8,0-1-24,0 0 32,0-18 0,-1 19 32,1 0-32,0 0 0,0-19 0,-1 19-16,0 0 72,0 1 48,1-20-104,-2 20 72,0-1 32,1 1-88,1-20-16,-1 19-16,0 0 88,0-1-32,1-18-40,-1 18 32,0 1 0,1-1-32,0-18 0,0 20 0,0-1 56,0 0-56,0-19 0,-1 18 0,1-1-56,-1-1 8,1-16 48,-1 16-56,0-2 72,0 1 8,1-15-24,-1 13 32,-1 1-64,2-1 24,0-13 8,-1 13 0,0 1-16,0-3 0,1-11 16,-1 10-16,0 0-24,0 1 48,1-11-8,0 11 16,-2-2-32,1 2 32,1-11-16,-2 9-72,1 1 40,1-1-64,0-9 96,-1 10 16,1-1 8,0-1-8,0-8-16,0 8 192,0 0-208,0 1 32,0-9-16,0 9 104,0-1-152,0 0 48,0-8 0,0 7-16,0 0-88,0-4 96,0-3 8,0 8 8,0-6 24,0 2-32,0-4 0,0 3-16,0 1 16,0-2 0,0-2 0,0 2 64,0 0-40,0-1-24,0-1 0,0 0-24,0 0-24,0 0-24,0 0 72,0 0-120,0-2-152,0-5-232,0 7 504,0-3-720,0-6-208,0 0-280,0 9 1208,-1-11-1473,1 1-463,0-1-481,0 11 2417,1-12-2992,6 1-545,-5 1 48,-2 10 3489,7-9-3000,-4 0 815,8 0-239,-11 9 2424</inkml:trace>
  <inkml:trace contextRef="#ctx0" brushRef="#br0" timeOffset="1330">1 5459 2064,'0'0'0,"-1"0"520,1 0-344,0 0-176,0 0 24,0 0 0,0 0 56,0 0-208,0 0 432,0 1-8,2-1 104,-2 0-400,2 0 488,0 0 25,1 0 7,-3 0-520,3 0 488,4 0-48,-6 0-24,-1 0-416,3 0 424,6 0-16,-7 0 24,-2 0-432,11 0 480,-3 0 0,2 0 65,-10 0-545,10 0 536,3 0-32,-1 0-96,-12 0-408,12 0 352,2 0-48,2-2-16,-16 2-288,15 0 272,3-2-32,-1 2-8,-17 0-232,18-2 232,1 1-32,1-1 32,-20 2-232,19-2 224,2 0 32,0 1 40,-21 1-296,20-2 337,3 0 23,2 0-24,-25 2-336,24-1 280,3-1-72,-2 0-64,-25 2-144,26-2 152,0 1 16,1-1 16,-27 2-184,28-3 184,0 2 0,3-1 8,-31 2-192,30-2 240,1 2-32,1-2 8,-32 2-216,31-1 136,-1-1-40,2 0 8,-32 2-104,30 0 120,2-2 32,1 2-32,-33 0-120,34 0 152,-1 0-80,1 0 48,-34 0-120,34 0 64,0 0-8,0 0 8,-34 0-64,33 0 97,1 0-1,0 0 24,-34 0-120,33 0 72,-1 0-48,1 0 48,-33 0-72,32 0 88,1 0 8,-3 0 32,-30 0-128,31 0 112,0 0-80,1 0 80,-32 0-112,33 0 104,0 0 8,-1 0 0,-32 0-112,30-1 120,2 1-56,-1 0 8,-31 0-72,32-2 80,1 2 24,0 0 8,-33 0-112,31 0 128,-1 0-40,0 0 0,-30 0-88,31 0 128,-1 0-24,1 0 24,-31 0-128,29 0 64,1 1 24,-1 0-8,-29-1-80,31 0 80,0 2 24,0-1-40,-31-1-64,29 1 88,1 1-24,-1-1-24,-29-1-40,30 1 64,0 0-24,-1 1 16,-29-2-56,28 1 80,1 1 8,-2-2 16,-27 0-104,29 1 96,0 0-32,-2 0-24,-27-1-40,28 1 40,-1-1 16,0 1 8,-27-1-64,27 0 80,3 0-64,0 0-16,-30 0 0,28 0 8,-1 0 24,1 0 16,-28 0-48,27 0 56,0 1-40,1-1-8,-28 0-8,28 1-8,-1-1 48,0 1 64,-27-1-104,27 1 96,-2 0-16,2 1 0,-27-2-80,26 1 32,-1 1-32,0 0 41,-25-2-41,26 2 0,-2-1-33,2 1 66,-26-2-33,26 1 0,2 1-33,-1 0 25,-27-2 8,27 1-88,-1 1 48,0-1 0,-26-1 40,26 2 16,1-1-40,1-1-8,-28 0 32,28 1-24,0 0 0,2 0 48,-30-1-24,29 0 0,1 1 0,1-1-40,-31 0 40,31 0-56,-1 0 48,0 0-8,-30 0 16,31 0-40,1 1-32,0 0-8,-32-1 80,33 1-88,0 0 8,-1 0 48,0 1-48,-32-2 80,32 1-104,-1 0 0,1 0 8,-32-1 96,29 2-32,1 0-40,0 0-8,-2 0 8,-1 1-40,2-1 48,-29-2 64,27 3-64,1 0-48,-1-1-32,-27-2 144,28 3-120,2-1 40,-3 1 32,-27-3 48,30 3-24,0-1-56,-2 0 8,-28-2 72,30 2-96,0 0 48,0-1-16,-30-1 64,31 1 0,-1 1-24,2-1 0,-32-1 24,31 1 8,0 0-80,1-1 32,-32 0 40,32 0-24,-1 0-32,0 0 56,-31 0 0,32 0-32,0 0-24,2 0 32,-34 0 24,33 0-48,0-1 24,-2 1 8,-31 0 16,30 0-24,0 0 24,1 0-40,-31 0 40,29 0-48,1 0-8,-1 0-56,-29 0 112,27 1 16,0-1-8,-1 0-16,-26 0 8,25 1 64,0 0-88,1 0 24,-26-1 0,27 0 24,-1 1-24,-1-1-16,-25 0 16,26 1-24,0 0 8,0-1 48,-26 0-32,27 0 24,0 0-24,-1 0-40,-26 0 40,27 0-48,1 0 48,0 0 24,-28 0-24,29 0 8,2 0 8,-1 0 8,-30 0-24,31 0 40,2-2 32,-2 0 48,-31 2-120,31-2 32,-1 1-8,0 1-24,-30 0 0,30-2 0,2 0 16,0 0-16,-32 2 0,32-1 24,-1 1-32,-1-2 16,-30 2-8,30-2 0,-1 0 24,1 1 8,-30 1-32,30-2-16,-1 2 0,-1-2-8,-28 2 24,27-2 16,-1 1 24,1-1-32,-27 2-8,28-2-8,-1 2 32,0-2-48,-27 2 24,26-1 32,-1-1-32,1 0-32,-26 2 32,28 0 0,-1-2 0,0-1 88,-27 3-88,27-3 48,0 1-64,0 0-32,-27 2 48,28-2-104,0 2 72,3-1 104,-31 1-72,29-2 24,1 0-24,1 0 24,-31 2-24,30-1-48,1-1 64,2 2-16,-33 0 0,30-2-40,1 0 40,-2 2-64,-29 0 64,32-1 24,0 1 0,-1-2-32,-31 2 8,31-2 0,-2 2-40,0-2-8,-29 2 48,30 0-24,-1 0 48,0 0-64,-29 0 40,29 0-40,-1 0 16,0 0-40,-28 0 64,27 0 16,0 0-8,1 0 8,-28 0-16,28 0-24,-1 0-16,1 0 56,-28 0-16,28 0-32,0 0 0,2 1-8,-30-1 40,29 1-88,1 0 48,0 1 56,-30-2-16,31 1-16,1 0 8,-1-1-40,-31 0 48,32 2-88,0 0 64,0-1 32,-32-1-8,32 1 24,0 0-8,-1 1-32,-31-2 16,29 2 0,0-1 24,-1 0-32,-28-1 8,27 0 8,1 1-16,-2 2-32,-26-3 40,26 3 0,-3-1 24,1 1-48,-24-3 24,23 1 16,-3-1-56,-1 0 0,-19 0 40,15 0 16,-2 0-8,-1 0 8,-12 0-16,11 0 16,0 0-8,-2 0 32,-9 0-40,8 0 48,-1 0 24,-4 0-8,-3 0-64,10 0 16,-7 0 8,4 0 16,-7 0-40,2 0 48,1-2-24,6 0 16,-9 2-40,1 0 48,2-2 40,-1 1-8,-2 1-80,1-2 112,-1 0-88,2 2 24,-2 0-48,2 0 64,-2 0 40,0-2 0,0 2-104,0 0 104,0-1-56,0 1-48,0-2 56,0 2 8,0-2 24,0 2-88,-1-2 144,0 2-120,0-1 16,1 1-40,-2 0 8,-1-2-16,0 0 48,3 2-40,-3-1 40,0-1-56,0 2 0,3 0 16,-4-2-24,1 2-80,0-2 24,3 2 80,-2 0-152,-1 0-80,0-1-96,3 1 328,-2 0-496,-1 0-248,2-2-209,1 2 953,-1 0-1208,1 0-264,-1-2-272,1 2 1744,-2 0-2105,1-2-399,1 2-201,0 0 2705,0-1-2473,0 1 465,0-2 312,0 2 1696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18:27.672"/>
    </inkml:context>
    <inkml:brush xml:id="br0">
      <inkml:brushProperty name="width" value="0.05002" units="cm"/>
      <inkml:brushProperty name="height" value="0.05002" units="cm"/>
    </inkml:brush>
  </inkml:definitions>
  <inkml:trace contextRef="#ctx0" brushRef="#br0">17 8 1488,'0'0'0,"0"0"0,-1 0 504,0-1-280,-1-2-112,1 1 8,1 2-120,-3 0 192,2-2 112,0 2 120,1 0-424,0 0 536,0 0 48,-1 0 1,1 0-585,-1 0 560,0 0-40,1 0-72,0 0-448,0 0 432,0 0-16,0 1-16,0-1-400,0 1 440,0 0 16,2 2 32,-2-3-488,1 1 513,2 1 23,4 1-24,-7-3-512,3 1 520,5 2-24,-1 0-40,-7-3-456,8 2 392,0 1-80,2 0-56,-10-3-256,10 3 184,0 1-24,0-1 8,-10-3-168,10 4 168,2 2 9,0-3-65,-12-3-112,13 4 120,-1 3-16,0-5-8,-12-2-96,13 7 120,-1-4 8,1 5-8,-13-8-120,12 3 136,-1 7 48,0-8 24,-11-2-208,10 9 216,-1-6 0,1 5-24,-10-8-192,10 3 176,-1 6 8,-1-7 0,-8-2-184,2 4 136,10 3-32,-5-5-16,-7-2-88,1 4 136,7 3 32,-6-5-56,-2-2-112,2 2 128,6 1-56,-7-1 56,-1-2-128,2 3 168,0-1-40,-1-1-24,-1-1-104,0 2 40,3-1 32,-3 1 32,0-2-104,2 1 144,0 0 16,-2-1-15,0 0-145,0 0 104,1 1 96,-1 0-80,0-1-120,-1 0 192,-1 0 8,-5 0-112,7 0-88,-1 1 200,-6 0-80,4 0-8,3-1-112,-8 1 152,1 0-72,3-1-56,4 0-24,-9 1 88,-1 1-16,0-1 8,10-1-80,-8 2 88,-2-1-88,1 2-64,9-3 64,-9 3 16,-2-1 8,0 1 0,11-3-24,-10 2 72,-1-1-40,0 2 16,11-3-48,-12 3 64,-1-1-16,2 0-48,11-2 0,-12 2-32,1-1 16,-2 0 120,13-1-104,-14 2 112,4-1-96,0 0-56,10-1 40,-7 1-104,-1-1 32,-1 1 40,9-1 32,-9 1 56,2 0-112,0 0-16,7-1 72,-3 2-192,-7-1-128,3 1-176,7-2 496,-2 2-824,-2-1-353,2 0-543,2-1 1720,-2 1-2169,0 1-551,1 0-345,1-2 3065,-1 2-3048,1-1 495,0 0 153,0-1 2400</inkml:trace>
  <inkml:trace contextRef="#ctx0" brushRef="#br0" timeOffset="306">656 269 2448,'0'0'0,"0"-2"1408,-1 0-792,1 2-616,-1-1 393,0 1-41,1 0 64,0 0-416,0 0 560,0 0 216,0 0 144,0 0-920,0 2 1016,0 1-31,0 5-121,0-8-864,0 3 736,0 8-104,0-2-104,0-9-528,0 11 496,0 2-56,2 1 17,-2-14-457,0 16 464,0 1-40,0 0 40,0-17-464,0 18 416,0 2-16,0 1-104,0-21-296,0 23 272,0 1-64,2 0 24,-2-24-232,1 24 304,2-1-48,-1 0-56,-2-23-200,2 21 184,1 1-104,-1 0-32,-2-22-48,9 21 120,-7 0-336,0-2 240,-2-19-24,2 17 0,5 1-48,-5-1 232,1 0-296,-3-17 112,7 15-24,-7-2 72,0-1 0,0-12-48,1 10 72,1-1-56,-2-2-160,0-7 144,0 3-40,-1 0-8,-1 1 72,2-4-24,0 2 48,-1-1-48,0-1-24,1 0 24,-3 0-72,1-2-24,-1 1-160,3 1 256,-1-3-304,-1 0-248,0-6-96,2 9 648,-3-7-736,1 4-224,-1-6-105,3 9 1065,-2-2-1368,0-6-256,-1 5-161,3 3 1785,-3-7-2008,1 4 48,0-5 183,2 8 1777,-1-2-1408,0-6 432,0 5 496,1 3 480,0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18:29.272"/>
    </inkml:context>
    <inkml:brush xml:id="br0">
      <inkml:brushProperty name="width" value="0.05002" units="cm"/>
      <inkml:brushProperty name="height" value="0.05002" units="cm"/>
    </inkml:brush>
  </inkml:definitions>
  <inkml:trace contextRef="#ctx0" brushRef="#br0">9 197 2000,'0'0'0,"-1"-10"1096,-2 1-648,3 9-448,-1-10 328,-1-1 120,1 2 177,1 9-625,0-11 816,0-2 176,0 1-32,0 12-960,0-12 944,3-1-15,-2 2-65,-1 11-864,2-13 816,0 1-128,6 3-120,-8 9-568,2-9 472,8 2-64,-3 4-48,-7 3-360,7-8 353,1 7-17,2-2 8,-10 3-344,11-3 360,1 1-24,0 0-16,-12 2-320,14-2 216,-1 1-8,1 1-56,-14 0-152,13 0 152,-1 0 8,0 0-80,-12 0-80,13 3 96,1 0-48,-1 0-8,-13-3-40,13 4 64,-3 3 0,1-4-16,-11-3-48,12 9-24,-2-1 72,0-1 32,-10-7-80,2 7 56,7 0 40,-7 2-64,-2-9-32,2 9-24,-1 0 72,-1-2 72,0-7-120,-1 8 128,-7-1-32,4 1-48,4-8-48,-8 8 32,0-1-16,-4-4 8,12-3-24,-13 7 40,0-4-24,0 0-8,13-3-8,-14 4 72,-1 3-48,2-6-8,13-1-16,-14 2 8,1 1-40,1 0 40,12-3-8,-10 2 48,1 1-48,0-1 0,9-2 0,-2 1-32,-1 0-8,0 0 32,3-1 8,0 1 8,-2-1-32,1 1-8,1-1 32,0 1-40,0 0 8,3-1 40,-3 0-8,1 1-8,1 0 32,1 1-48,-3-2 24,2 2-8,9 0-32,-4 1-16,-7-3 56,2 2 0,8 0-48,-7 1 32,-3-3 16,12 2-24,-3 1 16,1 1 16,-10-4-8,11 3 24,0 4-32,1-5-16,-12-2 24,12 3-24,0 5-8,0-5 64,-12-3-32,10 7 8,2-4 8,3 7-40,-15-10 24,13 8-72,-1-1 0,-1 1 16,-11-8 56,8 10 0,-1-1 48,3 1-80,-10-10 32,10 10-24,-3 1-24,-5 0-48,-2-11 96,8 12-32,-8 0-40,3-1 24,-3-11 48,2 11-32,-2 0 8,-1-2 56,1-9-32,-7 8 16,5 1 64,-8 0-32,1-1 16,-2-5 24,-2 5-40,13-8-48,-12 3 88,-1-1-16,-3 2 24,16-4-96,-15 2 80,-4 1-8,4-2 8,15-1-80,-15 1 24,0-1 0,-1 0-56,16 0 32,-15 0 0,1 0-16,2 0 104,12 0-88,-9-1 80,-2-2 64,-1 0 48,12 3-192,-10-2 48,2-6 16,1 6-112,7 2 48,-7-7-40,3 5-32,-4-7-104,8 9 176,-3-7-352,0 4-288,3-5-304,0 8 944,-1-2-1232,0-5-393,1 5-407,0 2 2032,0-2-2529,2-1-279,6 0 191,-8 3 2617,3-1-2024,7-1 552,-10 2 1472</inkml:trace>
  <inkml:trace contextRef="#ctx0" brushRef="#br0" timeOffset="1">400 446 1504,'0'0'0,"0"0"632,2 1-88,-2-1-544,2 1 680,0 1 232,0 1 233,-2-3-1145,3 2 1232,4 1-96,-5 4-168,-2-7-968,7 3 825,-7 4-97,0-4-56,0-3-672,3 10 648,4-1-16,-6 1-16,-1-10-616,3 10 584,-1 1-56,0 1-63,-2-12-465,3 13 368,4 2-88,-7 0-64,0-15-216,0 18 200,0-2-24,2 0-24,-2-16-152,1 17 160,1-1-16,-2 1 32,0-17-176,0 15 176,0-1-16,2 0-24,-2-14-136,2 14 88,-1-1 32,-1 0-32,0-13-88,0 9 0,0 1 0,0-2-232,0-8 232,2 8 0,-2-1 24,0-4 32,0-3-56,-1 7 208,0-5-216,1-1 80,0-1-72,0 2-24,0-1 80,-1-1-8,1 0-48,-1 0-56,1 0 72,0-3-80,0 3 64,-1-7-48,0 5 56,-1-8-128,2 10 120,0-7-208,0-1-24,-1-1-96,1 9 328,-1-10-416,-2-1-32,1 0-176,2 11 624,0-13-696,0 0-1,0-1-7,0 14 704,-1-14-680,-1-2 0,1 0 8,1 16 672,0-16-624,0 2 80,0-1 143,0 15 401,-1-17-304,-1 2 128,1-2 112,1 17 64,0-16 0,-1 2 88,0-1 24,1 15-112,-1-15 96,1 1 8,0 1 0,0 13-104,0-12 136,-2 0 113,1-1 31,1 13-280,-2-12 296,1 1 32,1 0 8,0 11-336,-1-8 376,0 1 96,1 4 32,0 3-504,0-9 544,2 8-24,0-2-32,-2 3-488,2-3 456,1-4-31,-1 7-73,-2 0-352,10-2 336,-7 0 0,6 0 8,-9 2-344,3-1 360,6-1-48,1 2-32,-10 0-280,11 0 224,2 0-16,1 0-8,-14 0-200,13 0 160,1 0-40,4 0-16,-18 0-104,18 1 16,0 0 56,0 3-48,-18-4-24,18 8 0,0-5 80,-1 7 0,-17-10-80,14 9 64,-1 0 64,-2 2 16,-11-11-144,9 12 88,0 1 104,-7 0-23,-2-13-169,7 11 168,-7 1 56,0 0-8,0-12-216,-1 11 248,-2 0 0,-7-1-72,10-10-176,-9 9 168,-3-2-48,-1 0-16,13-7-104,-13 7 152,-1-5-48,-1 2-32,15-4-72,-19 2 144,2-1-104,-2 0-40,19-1 0,-18 0 8,1 0-104,0-2 16,17 2 80,-16-2 0,2-5-280,2 4-216,12 3 496,-11-8-904,2 6-601,-1-10-607,10 12 2112,-7-8-3081,5-2-1048,-1-1 128,3 11 4001,0-12-2752,2-1 1168,-2 13 1584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4256,'0'0'0,"-2"0"865,2 0-865,0 0 880,0 1 152,0 1 128,0-2-1160,0 4 1241,3-1-33,1 1-152,-4-4-1056,3 3 936,3 2-144,-1-1-71,-5-4-721,14 1 688,-11 1-88,15 2-56,-18-4-544,5 1 464,14 3-112,-3-2-88,-16-2-264,17 1 232,2-1-56,0 0-24,-19 0-152,20 0 112,0 0-24,-2 0-40,-18 0-48,17 0 48,1 0-16,-1 0 0,-17 0-32,17 0 40,-1-3-32,-11 3-40,-5 0 32,19-4-128,-15 4-216,10-3-280,-14 3 624,0 0-1008,5-4-440,-1 1-489,-4 3 1937,3 0-2304,-3-3 23,0 3 41,0 0 2240,0 0-4393,0 0 4393</inkml:trace>
  <inkml:trace contextRef="#ctx0" brushRef="#br0" timeOffset="1">3 202 5425,'0'0'0,"-2"0"1512,2 2-96,0-2-1416,0 5 1289,0-1 127,14-1 56,-14-3-1472,5 2 1352,12 0-199,-3 0-241,-14-2-912,14 1 744,4-1-136,-3 2-80,-15-2-528,19 0 416,1 0-128,-3 0-31,-17 0-257,19 0 144,0 0 0,0 0-48,-19 0-96,20 0 56,-3 0-32,0 0-40,-17 0 16,21 0 0,-2 0-216,1-3-441,-20 3 657,19-4-1320,-4 1-1048,-1-1-857,-14 4 3225,14-3-3441,0-1-2616,-14 4 6057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18:30.104"/>
    </inkml:context>
    <inkml:brush xml:id="br0">
      <inkml:brushProperty name="width" value="0.05002" units="cm"/>
      <inkml:brushProperty name="height" value="0.05002" units="cm"/>
    </inkml:brush>
  </inkml:definitions>
  <inkml:trace contextRef="#ctx0" brushRef="#br0">0 410 6721,'0'0'0,"0"0"1216,0 0-496,0 1-56,0-1-664,0 1 785,0-1 127,0 0 120,0 0-1032,0 0 1040,0 0-23,0 0-145,0 0-3801,0 0 6570,0 0-3097,0-2-88,0 2-456,0-1 416,0-2-32,2 0-8,-2 3-376,2-8 328,-1 1 24,6 0-31,-7 7-321,2-9 360,5-1-120,-4-1-64,-3 11-176,10-12 136,-2-1-8,0-3 56,-8 16-184,7-16 200,1-1 16,-1 0-16,-7 17-200,10-17 208,-1 0 8,-1-1 40,-8 18-256,10-16 200,0-1-8,-1 2 16,-9 15-208,9-15 200,0 2 64,-2 0 0,-7 13-264,7-12 200,-5 1 16,6-1-40,-8 12-176,2-11 161,0-1 31,5 1 8,-7 11-200,0-9 224,3 0 8,0 1-56,-3 8-176,1-7 168,1 5-40,0-7-48,-2 9-80,0-2 72,2 1 0,-2-1-48,0 2-24,0 0 16,0 0 0,0 0-48,1 0 88,-1 0 16,0 1-40,0-1-32,3 2 0,-1 1 0,-1 0 8,-1-3-8,2 7 32,0-4 8,0 4-24,-2-7-16,1 7-16,1 0 56,0 3 16,-2-10-56,2 12 88,-1 0 80,-1 2 0,0-14-168,2 13 176,0 2-8,0 0 32,-2-15-200,1 17 216,1 1 32,1-1 8,-3-17-256,2 15 192,5 1-48,-5-3 8,-2-13-152,7 13 128,-5 0 24,5 0-8,-7-13-144,1 11 64,7 0 9,-5 0-1,-3-11-72,8 9 72,-6 0-8,9 0 8,-11-9-72,2 7 0,6-4 16,-5 5 32,-3-8-48,9 3 24,-7 4-40,6-5 8,-8-2 8,3 3-48,-1 0-24,6 0-96,-8-3 168,0 3-425,3 0-351,-2-1-528,-1-2 1304,2 1-2040,-2-1-873,0 1-1160,0-1 4073,0 1-5233,-2-1-3041,2 0 8274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18:30.925"/>
    </inkml:context>
    <inkml:brush xml:id="br0">
      <inkml:brushProperty name="width" value="0.05002" units="cm"/>
      <inkml:brushProperty name="height" value="0.05002" units="cm"/>
    </inkml:brush>
  </inkml:definitions>
  <inkml:trace contextRef="#ctx0" brushRef="#br0">294 3 6985,'0'0'0,"0"0"1472,0 0-1472,0-2 672,0 2-87,0 0 71,0 0-656,0 0 816,2 0 144,-2 1 8,0-1-968,0 3 945,0 5-105,0-4-48,0-4-792,0 11 656,0-1-80,-1 3-96,1-13-480,-3 15 440,-4 2-48,5 2-56,2-19-336,-9 21 321,1 0-49,1 2 0,7-23-272,-8 24 272,0-2-48,-1 1-16,9-23-208,-10 22 216,1 0-16,0-1 56,9-21-256,-10 20 272,2-1-16,-3-2 40,11-17-296,-11 17 264,0-2-16,0-1 0,11-14-248,-10 12 176,0-2 24,1 0-16,9-10-184,-9 8 136,-1-1 8,2-5-32,8-2-112,-9 3 97,1-1 39,0 0-16,8-2-120,-8 1 112,0-1-64,1-2-16,7 2-32,-6-2 24,-2-7 64,4 2-80,4 7-8,-8-7-24,6-3 24,-2 2-72,4 8 72,-2-10-56,-1 0 48,1-2-80,2 12 88,-1-12-88,1-1 40,0-1-16,0 14 64,0-14-56,2 0 16,1 0-16,-3 14 56,2-15-25,1-1-15,4-1 64,-7 17-24,2-15 33,0 1-25,5 0 24,-7 14-32,3-13 24,4 1-48,-5 0 32,-2 12-8,9-10-8,-2 2-8,0 0 56,-7 8-40,7-2 32,1-1-8,-1 0-24,-7 3 0,7-1 24,0 1 56,0 0 48,-7 0-128,8 0 160,-1 4-24,0 5 8,-7-9-144,8 7 120,0 3-8,1 0-16,-9-10-96,9 13 80,-1 0 8,1 1-64,-9-14-24,10 13 40,-1 2-8,0-1-8,-9-14-24,10 15 112,0 1-24,0-1 8,-10-15-96,12 15 144,0-1-48,-2 2 88,-10-16-184,12 15 136,-2 0 8,0-1-32,-10-14-112,10 13 120,1-1 8,-3 0-16,-8-12-112,9 11 104,-1 1-64,-1-2 16,-7-10-56,7 11 72,-5-2-24,5 1-24,-7-10-24,2 9 0,1-2-16,-1-3-40,-2-4 56,3 7-24,0-5-208,-3 0-272,0-2 504,1 3-800,-1-2-496,0-1-377,0 0 1673,0 1-2136,0-1-513,0 0-535,0 0 3184,0 0-3545,0 0 80,-1 0-1984,1 0 5449</inkml:trace>
  <inkml:trace contextRef="#ctx0" brushRef="#br0" timeOffset="626">441 371 7425,'0'0'0,"0"0"0,0 0 1792,0 0-751,-1 1-217,1-1-824,0 2 784,0 0 112,0 5 32,0-7-928,0 4 905,0 5-97,0 0-120,0-9-688,0 11 544,0 0-32,0 1-32,0-12-480,0 14 424,0 1-24,2 1-79,-2-16-321,0 15 280,2 1-24,-2 0-32,0-16-224,0 14 200,2 0 32,-2-1 8,0-13-240,1 14 264,-1-3-32,2 0-32,-2-11-200,0 10 168,0 0 0,2-1 16,-2-9-184,2 9 168,-1-2-16,-1 0-56,0-7-96,0 4 112,2 3-40,-2-4-8,0-3-64,2 2 104,-2 1-64,0-1 0,0-2-40,2 1 48,-2-1 64,0 0 40,0 0-152,0 0 160,0-2-40,0 0-64,0 2-56,0-8 16,0 5-8,-1-6 24,1 9-32,-2-8 8,0-2 24,0 0-48,2 10 16,-2-11 0,0-2-16,0 1 48,2 12-32,-2-13 0,0-2-16,-1-1 32,3 16-16,-1-18-32,-1-1 48,-1-1-16,2-1-16,-1 0 48,0 1-32,2 20 0,-2-19 16,1 0 8,1 0-40,0 19 16,-1-18-8,1 1-24,1 1 32,-1 16 0,2-13 32,1 2 8,5 2-56,-8 9 16,1-9-16,6 2-8,-4 5 40,-3 2-16,9-8 40,-7 6 24,7 0 40,-9 2-104,7-3 96,0 1 81,-4 2-25,-3 0-152,10 0 192,-2 0-16,1 1-8,-9-1-168,8 4 136,3 3-56,-3-4 56,-8-3-136,9 11 104,1-4 16,-1 1 48,-9-8-168,7 9 144,1 1 64,-1 0-40,-7-10-168,7 10 152,-4 3-8,6-2 40,-9-11-184,2 12 216,1 0 56,-2 0 0,-1-12-272,0 10 280,0 0 40,-1-1 56,1-9-376,-7 10 384,0-1-7,-1 0-97,8-9-280,-10 8 224,0-1-8,-3-4-56,13-3-160,-16 9 136,1-6-56,-1-1-112,16-2 32,-16 1-16,-1-1-40,1 0-192,16 0 248,-15-2-480,1-7-545,4 6-663,10 3 1688,-11-9-2272,2 1-1729,0-1-1761,9 9 5762,-7-10-9698,7 10 9698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18:33.537"/>
    </inkml:context>
    <inkml:brush xml:id="br0">
      <inkml:brushProperty name="width" value="0.05002" units="cm"/>
      <inkml:brushProperty name="height" value="0.05002" units="cm"/>
    </inkml:brush>
  </inkml:definitions>
  <inkml:trace contextRef="#ctx0" brushRef="#br0">0 4220 3224,'0'0'0,"0"0"528,0 0-528,0 0 248,0 0-88,0 0-16,0 0-696,0 0 1336,0 0-471,2 0 47,-2 0-360,2 0 408,0 0 0,1 0-48,-3 0-360,3-1 328,-1 1-32,5-2-40,-7 2-256,2 0 272,7-2 40,-7 0 24,-2 2-336,9 0 344,-6-1 32,6 1 16,-9 0-392,8 0 385,0 0 23,1-2 8,-9 2-416,10 0 384,-1 0 32,1 0-8,-10 0-408,10 0 408,1 0-96,1 0-24,-12 0-288,13 0 272,1 0-8,0 1 8,-14-1-272,13 1 312,1 1-15,0-1 39,-14-1-336,15 2 352,0-1-48,0 0 8,-15-1-312,15 1 216,1 0-32,2 0 0,-18-1-184,17 0 176,2 0-8,2 1 40,-21-1-208,21 0 192,2 0 0,-2 0 32,-21 0-224,23 0 256,1 0 0,0 0-40,-24 0-216,25 0 208,1 0-24,0 0 16,-26 0-200,27 0 209,-1 0-33,2-2 0,-28 2-176,28 0 120,0 0 24,2 0 8,-30 0-152,29 0 136,-2 0 0,1 0 16,-28 0-152,27 0 144,0-2 48,1 2-40,-28 0-152,29 0 128,-2 0 48,0 0-64,-27 0-112,27 0 168,0 0 24,1 0-40,-28 0-152,28 0 184,-1 0-32,2 0-16,-29 0-136,27 0 128,1 0 16,3 0-8,-31 0-136,30 0 104,0 0 16,1 0-32,-31 0-88,28 0 144,4 0-8,-2-1-56,-30 1-80,33-2 64,0 2-8,-1-2 96,-32 2-152,34 0 176,-2 0 1,1-2-33,-33 2-144,34 0 56,-2-1 40,1 1-16,-33 0-80,34 0 80,0-2 8,-1 2-88,-33 0 0,34 0 40,0-2 24,-2 2 8,-32 0-72,31 0 96,0-2-40,-1 2-32,-30 0-24,30-1 48,0 1 16,0 0 88,-30 0-152,30-2 168,-2 2 0,2-2-72,-30 2-96,29 0 128,-1 0 0,0-1 0,-28 1-128,30 0 136,-1-2-32,0-1-24,-29 3-80,31-2 64,-1 1-8,0-1-56,-30 2 0,31-3 0,1 1-16,0-1 56,-32 3-40,32-7 48,2 7-40,-1-3 48,-33 3-56,33-2 32,1-5 24,-2 5 16,-32 2-72,32-2 56,0-5 0,0 5-64,-32 2 8,31-7-16,0 5 16,1 0-16,-32 2 16,33-3 16,-3-6-16,0 7-56,-30 2 56,29-7-32,-2 6 64,1-6-32,-28 7 0,30-2 72,0-6-72,-2 6 40,-28 2-40,29-7 72,-1 5 16,1-5 40,-29 7-128,29-3 32,0-5-8,0 5-8,-29 3-16,29-9 32,0 7-24,3-10-16,-32 12 8,32-7-16,2-1-32,0 0-8,-34 8 56,34-8 16,0 0-72,2 0 8,-36 8 48,36-8-24,1-1 8,-1 0 16,-36 9 0,36-9 0,1 0-16,-1-1 48,-36 10-32,36-9 40,0-1 32,-1 1 0,-35 9-72,35-9 16,1-1 0,0 1 0,-36 9-16,35-11 24,-1 1 32,0-1 32,-34 11-88,33-10 104,1-2 0,-2 2-16,-32 10-88,32-11 40,0 0-8,-1 1-16,-31 10-16,31-12 56,0 1 0,0 0 16,-31 11-72,31-12 80,-1 2-24,2-1 16,-32 11-72,32-12 72,2 0-56,0 0 16,-34 12-32,32-12 40,0 0-24,1-1 48,-33 13-64,33-14 40,1 0-8,0-1 8,-34 15-40,33-14 33,0 0-1,-1 1 56,-32 13-88,32-14 56,-1 1 8,0 0-8,-31 13-56,30-14 80,1 1-40,0-1 24,-31 14-64,32-14 56,-1 0-24,0 1 56,-31 13-88,31-13 32,-1-1 8,0 0 24,-30 14-64,31-14 88,-3-1 64,1 1 0,-29 14-152,29-13 192,-2-1-40,-1-1 16,-26 15-168,26-14 112,-1 0-8,1 0-8,-26 14-96,23-14 104,1 0 16,-2-1-24,-22 15-96,25-15 104,0 0-24,-1 1 48,-24 14-128,26-14 104,-2 0-24,0-2 32,-24 16-112,24-15 72,-1 0-40,1 0 64,0 0 0,-24 15-96,24-16 88,-1 0 8,-1-1-16,-22 17-80,22-16 48,0 1 48,-3-1 40,-19 16-136,19-16 112,-1 2 32,0-3-16,-18 17-128,16-16 32,3 0 32,0-1-16,-19 17-48,16-16 0,0-1 32,1 0 0,-17 17-32,15-18 64,3 1 48,-1-1 16,-17 18-128,18-17 17,1-2-17,-2 0 0,-17 19 0,19-18 0,-2 1 0,0-1 0,-17 18 0,18-18 0,-1 0 0,2 0 0,-19 18 0,19-17 0,-1 0 0,1 1 0,-19 16 0,18-18 0,-1 1 0,2 0 0,-19 17 0,18-19 0,-2 1 0,0-1 0,-16 19 0,16-18 0,-3 1 0,3-1 0,-16 18 0,17-16 0,-3-2 0,0 1 0,-14 17 0,14-19 0,1 1 0,1-1 0,-16 19 0,14-19 0,2 0 0,-1-1 0,-15 20 0,14-20 0,3 0 0,0 0 0,-17 20 0,16-20 0,2-2 0,1 1 0,-19 21 0,20-22 0,1 1 0,0 0 0,-21 21 0,20-22 0,-1 1 0,2-1 0,-21 22 0,21-23 0,0 0 0,1-1 0,-22 24 0,21-24 0,-1 1 0,0 2 0,-20 21 0,21-23 0,-2 1 0,-1-1 0,-18 23 0,17-22 0,-2-1 0,0 1 0,-15 22 0,18-24 0,-1 0 0,-1 1 0,-16 23 0,15-24 0,-4 0 0,3 1 0,-14 23 0,13-24 0,3 0 0,-2 1 0,-14 23 0,14-24 0,-1 1 0,2-2 0,-15 25 0,17-25 0,-1-2 0,0 0 0,-16 27 0,16-28 0,-1 2 0,0 1 0,-15 25 0,16-26 0,1 1 0,-1-2 0,-16 27 0,16-27 0,-1 1 0,1-1 0,-16 27 0,17-27 0,-2 2 0,1 0 0,-16 25 0,15-26 0,0 1 0,0-1 0,-15 26 0,15-24 0,-2-1 0,0 2 0,-13 23 0,11-25 0,0-1 0,1 1 0,-12 25 0,11-27 0,0 2 0,-2 3 0,-9 22 0,8-24 0,1 1 0,1-2 0,-10 25 0,11-23 0,-1 0 0,-2 0 0,-8 23 0,8-23 0,2 0 0,-1-1 0,-9 24 0,11-23 0,-3 0 0,0 0 0,-8 23 0,9-23 0,1 1 0,1 0 0,-11 22 0,10-22 0,0 1 0,0 0 0,-10 21 0,10-20 0,2-2 0,0 0 0,-12 22 0,11-22 0,-2 0 0,0 3 0,-9 19 0,10-18 0,-1 0 0,0 1 0,-9 17 0,7-16 0,-4 1 0,8 0 0,-11 15 0,3-15 0,7 2 0,-7 1 0,-3 12 0,7-12 0,-6 1 0,7 2 0,-8 9 0,2-10 0,0 1 0,0 7 0,-2 2 0,0-9 0,0 7 0,0 0 0,0 2 0,-1-7-817,-2 7-3792,0 0-2264,3 0 6873,-9 0-12971,9 0 12971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4:26.672"/>
    </inkml:context>
    <inkml:brush xml:id="br0">
      <inkml:brushProperty name="width" value="0.04997" units="cm"/>
      <inkml:brushProperty name="height" value="0.04997" units="cm"/>
    </inkml:brush>
  </inkml:definitions>
  <inkml:trace contextRef="#ctx0" brushRef="#br0">2 139 4432,'0'0'0,"-1"0"409,1 0 87,0 0-496,0 0 560,0 0 40,0 0-8,0 0-2344,0 0 4064,0 0-1768,0 0 40,0 0-4024,0 0 7513,1 0-3401,1 0-16,-2 0-656,3 0 648,4 0-8,-5 0-16,-2 0-624,9 0 648,-2 0-24,1 0-15,-8 0-609,9-2 544,0 0-40,3-1 8,-12 3-512,15-3 472,2 1 24,1-1-24,-18 3-472,20-8 440,2 7-32,2-7-15,-24 8-393,25-3 376,1-5 32,1 6-8,-27 2-400,27-9 336,1 6-56,0-6-40,-28 9-240,29-3 216,-1-6 8,1 7-48,-29 2-176,30-8 128,0 5-8,3-6 8,-33 9-128,31-3 144,-3-5-40,0 6-48,-28 2-56,26-7 40,-2 5-56,-1-1 48,-23 3-32,20-2 24,-3-1-40,0 1 16,-17 2 0,13-3 0,-2 1 0,-1 1 32,-10 1-32,8 0 32,-6 0 0,6 0-48,-8 0 16,2 0-24,0 0-32,-1 0-24,-1 0 80,0 0-104,0 0-88,0 0-96,0 0 872,-1 0-1544,-2 1 472,-4 0-88,7-1 576,-3 2-696,0 0-129,-6-1-127,9-1 952,-7 1-1112,-1 0-184,1 1-281,7-2 1577,-7 2-1992,0-1-505,-1 0-1479,8-1 3976,-9 2-4169,9-2 4169</inkml:trace>
  <inkml:trace contextRef="#ctx0" brushRef="#br0" timeOffset="1613">456 91 6105,'0'0'0,"-1"1"624,1-1-128,0 0-496,-1 1 552,1 1 128,0 0 88,0-2-768,0 4 785,0 3-17,-1-4-48,1-3-720,0 11 640,0-2-48,0 2-48,0-11-544,0 14 488,-1 0-55,1 2-25,0-16-408,-1 17 384,1 2 8,0 1 16,0-20-408,0 20 416,0 1-64,0 0-24,0-21-328,-1 21 312,1 0-8,0-1 48,0-20-352,0 19 336,0 0-48,0 1-64,0-20-224,0 18 193,0-1-17,0 0 8,0-17-184,2 16 208,-1-1 0,-1 0-24,0-15-184,0 15 168,0 0 8,0-1 0,0-14-176,0 13 176,0 0-16,0-2-32,0-11-128,0 10 120,0 0-48,0 0 32,0-10-104,-1 9 80,0-1-16,0-1-16,1-7-48,-2 3 32,1 6-8,1-5 16,0-4-40,-1 7 0,1-5-16,0 1-128,0-3 144,0 3-328,0 0-272,0-1-344,0-2 944,0 1-1321,0-1-407,-1 0-464,1 0 2192,0 0-2921,0 0-608,0-2-2248,0 2 5777</inkml:trace>
  <inkml:trace contextRef="#ctx0" brushRef="#br0" timeOffset="1614">944 98 7521,'0'0'0,"-1"0"1744,1 0-1744,0 0 425,0 0-65,0 0 48,0 0-1601,0 1 2930,1 1-1097,1 0 24,-2-2-664,0 7 584,2-3-48,-2 6-40,0-10-496,0 9 385,0 2-65,0 3-24,0-14-296,0 15 264,-1 1 32,0 3 40,1-19-336,-2 20 336,-1 0 32,-4 2-16,7-22-352,-2 22 312,0 1 24,-5-1 32,7-22-368,-2 23 352,-2 0 32,1-2-63,3-21-321,-4 21 264,1-1-32,-1-2-16,4-18-216,-3 17 160,0 1-16,1-2-32,2-16-112,-3 15 104,1 0 24,0-1-16,2-14-112,-3 12 112,1-2-32,-1-2-72,3-8-8,-3 8 40,2-5 8,0 6 16,1-9-64,-1 3 40,0 4-16,1-5-56,0-2 32,-1 2-40,1 0-64,0-1-160,0-1 264,-1 0-504,1 0-336,0 0-297,0 0 1137,0 0-1456,0-3-344,0-4-521,0 7 2321,0-2-3065,2-9-3512,-2 11 6577</inkml:trace>
  <inkml:trace contextRef="#ctx0" brushRef="#br0" timeOffset="1615">943 122 7161,'0'0'0,"0"-8"1152,1 5-240,6-6 33,-4 2 63,-3 7-1008,11-3 1008,-3-7-48,3 2-96,-11 8-864,10-7 753,0 0-81,2 0-72,-12 7-600,12-3 520,2-7-32,0 7-56,1-6-56,-15 9-376,14-1 296,-2-2-64,-12 3-232,13-3 192,0 1-39,-1 0 31,-1 2-16,-11 0-168,12 0 128,-3 3-32,-1 0-64,-8-3-32,9 9 56,-7-2 0,7 1-8,-9-8-48,3 8 64,-1 3 8,1-1-8,-3-10-64,3 12 104,-3 0 8,0 0 0,0-12-112,-1 14 120,-6-1-16,3 2-16,4-15-88,-9 14 112,0 0-24,0 1 0,9-15-88,-10 14 80,-2 1-32,-1 0 8,13-15-56,-14 14 64,0-1-16,-1 0 16,15-13-64,-16 11 0,1 1-40,0-1 0,15-11 40,-13 10-24,1-2 40,0 0 32,12-8-48,-9 3 40,1 5-40,4-5 16,-4 4-32,7-6 32,-3 1-8,4-2-8,-2 1-64,0 0-8,1 0-72,1-1 144,0 1-152,0-1 64,2 0 8,-2 0 80,2 0-88,6 0 0,-5-2-32,-3 2 120,10-2-104,-2 1 40,2-1 16,-10 2 48,10-2-40,2 0 8,1 2-8,-13 0 40,15 0-48,0 0 8,-2 0 16,-13 0 24,13 1-40,-2 1 16,1 1-8,-12-3 32,13 7-64,-2-3 24,0 5 8,-11-9 32,12 7-64,-3 2 56,3 0 16,-12-9-8,11 10-8,-1 1 8,-3-2 8,-7-9-8,9 11-24,-2-1 40,1 2 8,-8-12-24,7 11 56,-5-1 56,0 2 0,-2-12-112,2 9 128,-2 2-32,0-1 56,0-10-152,-1 11 176,-7 0 24,0-2-8,8-9-192,-13 9 152,-1 0-48,-2 0 8,-2-2-8,-2 1 0,0-1-16,20-7-88,-23 4 24,-1 5 40,2-6-24,22-3-40,-23 8 40,2-7 8,2 2-32,19-3-16,-16 3 0,0-3 24,4 1-48,12-1 24,-12 0-16,1 0-8,2-2-88,9 2 112,-8-7-248,1 5-176,3-6-208,4 8 632,-8-7-840,7-1-209,-1 0-311,2 8 1360,-2-11-1696,1 0-361,1 0-687,0 11 2744,0-10-2945,0-1-2552,0 11 5497</inkml:trace>
  <inkml:trace contextRef="#ctx0" brushRef="#br0" timeOffset="1616">1742 82 7753,'0'0'0,"0"-7"1384,0 5-647,0 2-737,0-10 784,2 8 136,-1-7 72,-1 9-992,2-2 952,-2-6-55,2 7-97,-2 1-800,0-3 656,0-4-56,-1 5-88,1 2-512,-1-1 432,-2-2-56,0 1-56,3 2-320,-8 0 240,5-2-48,-8 2-15,11 0-177,-9 0 136,-2 1-24,-2 2-32,13-3-80,-14 8 64,-1-6-8,-1 9 32,16-11-88,-18 10 72,-2 2 32,-1 2-16,21-14-88,-21 16 80,1 2 32,-1 2-24,21-20-88,-20 23 128,-2 2-16,1 2 8,21-27-120,-21 28 192,2 3 0,0 0 64,19-31-256,-16 31 344,1 1 40,4 0 72,11-32-456,-7 29 464,5-1-24,2-2 40,0-26-480,0 26 489,7-3-17,3 0 8,-10-23-480,12 20 408,4-3-24,4-2 8,-20-15-392,22 12 320,3-2-8,3-2-24,-28-8-288,29 4 160,3 3-24,0-6-48,-32-1-88,32 1 0,1 0-72,-3-1-168,-30 0 240,27-1-560,-1-2-440,-3-5-592,-23 8 1592,20-2-2345,-3-8-1216,-1 1-2152,-2-1-2977,-14 10 8690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 4160,'0'0'0,"0"0"0,1 0 737,-1-1 87,0-1 8,0 2-832,0-2 816,2 2-24,-2 0-64,0 0-728,2-2 689,-2 2-81,0 0-56,0 0-552,0 0 472,0 0-56,2 0-48,-2 0-368,0 0 312,0 0-24,0 1-48,0-1-240,0 3 232,0 0 16,0 5 24,0-8-272,1 7 280,-1 2 9,0 2-33,0-11-256,2 12 280,-2 2-24,0 2-16,2 1-64,-2 1-40,0 1 0,0-19-136,0 19 168,0 0 56,0 1 16,0-20-240,0 20 216,-1 0-16,0 1-32,1-21-168,-2 19 152,0 0-16,0 0-56,2-19-80,-3 17 72,1 0-40,0 0 8,2-17-40,-3 15 16,3-2 24,-2-2-16,2-11-24,-2 11-16,1-2 40,0 0-8,1-9-16,0 8 8,-1-1 8,0-4-8,0 5-16,0-5-16,0 0 0,1-3 24,0 3-152,0-1-112,0 1-208,0-3 472,-1 1-736,1 0-200,0-1-209,0 0 1145,0 0-1392,0 0-360,0-2-441,0 2 2193,0-2-2432,0-5-2201,0 7 4633</inkml:trace>
  <inkml:trace contextRef="#ctx0" brushRef="#br0" timeOffset="551">40 44 5057,'0'0'0,"0"-2"896,0 2-896,2-8 808,0 5-16,0-4-16,-2 7-776,3-1 736,-1-2-39,6 0-65,-8 3-632,2-2 576,6-1 0,-6 1-24,-2 2-552,9-2 512,-2 0-16,1 0-40,-8 2-456,9-1 424,1-1-23,1 2-49,-11 0-352,12 0 296,0 0-80,2 0-64,-14 0-152,15 3 120,2 3-8,0-2-16,-17-4-96,16 11 80,0-1 8,2 2-32,-18-12-56,18 13 56,0 3 16,-1 0-56,-17-16-16,15 19 16,-2 0-32,0 2 8,-13-21 8,11 20-8,0 0 64,-3 2-24,-8-22-32,3 22 24,7 1 8,-9-1-56,-1-22 24,3 24 24,-1-2 0,-2 0 16,0-22-40,0 23 80,-1-2 0,-3-1 32,4-20-112,-9 20 152,0-2 16,-1-1-8,10-17-160,-12 16 144,-2 0-56,0-2 0,14-14-88,-16 13 64,-3 0-64,-5-1-24,24-12 24,-22 11-64,-2-1-24,2-1 80,22-9 8,-21 7 8,-2 0 16,0-4 0,23-3-24,-22 7 0,2-6-48,2 0 48,4 0-8,1-1-48,0-2 0,13 2 56,-10-2-192,2-6-104,5 5-176,3 3 472,-4-11-760,1 2-280,0 0-393,3 9 1433,-3-11-1848,1-2-297,1 1-263,1 12 2408,0-13-4953,0 13 4953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4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98 5041,'0'0'0,"0"-2"1200,0 2-1200,1-2 1064,-1 0 48,2-1 89,-2 3-1201,2-2 1168,-2-1-64,2 1-136,-2 2-968,2-2 848,-2 2-87,0 0-145,0 0-616,0 0 488,0 0-88,0 2-56,0-2-344,-1 3 344,0 0 0,-1 4-48,2-7-296,-4 3 248,1 6-40,-4-1-16,7-8-192,-2 10 152,-1 1 8,-5 2-40,8-13-120,-4 14 96,-3 1 8,5 1-16,2-16-88,-9 16 105,6 1-17,-7 2-16,10-19-72,-7 20 48,4 0-8,-6-1 8,9-19-48,-2 18 32,0-1-8,-2-2 0,4-15-24,-1 15-8,0-2 16,1-1 16,0-12-24,0 12-8,2-1 56,1-1-72,-3-10 24,8 9 16,-6-1-16,9-5 8,-11-3-8,7 9 16,1-6-16,2-1 24,-10-2-24,10 4 32,2-2 32,1-1 0,-13-1-64,13 1 72,2-1-8,1 0-32,1-2-8,0-1 0,0-4-48,-17 7 24,17-3-96,-2-4-128,-1 4-144,-14 3 368,13-8-553,-1 6-119,-2-5-216,-10 7 888,10-3-1088,-1-4-280,-7 5-345,-2 2 1713,8-2-2112,-8-5-481,2 5-3200,-2 2 5793</inkml:trace>
  <inkml:trace contextRef="#ctx0" brushRef="#br0" timeOffset="1">28 352 5337,'0'0'0,"3"-2"1096,-3 2-1096,11-2 848,-1-6 16,0 5 24,-10 3-888,13-7 881,0 5-145,-1-6-144,-12 8-592,15-3 456,-1-5-128,1 6-80,-15 2-248,17-9 192,0 6-64,-1-6-40,-16 9-88,14-3 80,-1-6-48,-1 7-88,-12 2 56,10-3-248,0-5-304,-2 7-440,-8 1 992,8-3-1480,-5-4-465,6 5-31,-9 2 1976,3-7-4257,-3 7 4257</inkml:trace>
  <inkml:trace contextRef="#ctx0" brushRef="#br0" timeOffset="2">122 96 5673,'0'0'0,"2"0"1064,6 0-24,-8 0-1040,8 0 1032,1 0-31,2 0-153,-11 0-848,10-2 656,1 1-128,3-2-72,-14 3-456,13-3 384,2-4-72,0 6-40,-15 1-272,15-3 192,3-4-56,0 7-32,-18 0-104,17-3 48,-2 1-24,-2-1-104,-13 3 80,12-1-264,0 1-264,-1 0-320,-11 0 848,11 0-1200,-3 0-401,1 0-455,-9 0 2056,7 0-2208,-4 0-1897,-3 0 4105</inkml:trace>
  <inkml:trace contextRef="#ctx0" brushRef="#br0" timeOffset="3">491 101 5041,'0'0'0,"0"0"1336,0 1-288,0 3-16,0-4-1032,0 7 1009,-1 0-65,0 1-120,1-8-824,-1 10 616,-2 0-104,1 2-40,2-12-472,-2 14 424,-2-1 8,2 1 33,2-14-465,-4 17 440,1 0-56,0 1-16,3-18-368,-3 19 256,-1 0-40,1-2-8,3-17-208,-2 18 168,1-2 0,-2 0 0,3-16-168,-1 14 112,-2 0-32,1-1-24,2-13-56,-1 13 24,0 0-8,-1-2 24,2-11-40,-2 12 24,1-2 16,0-2-8,1-8-32,-1 9 0,-1-6 32,1 6-56,1-9 24,-2 3-24,1 5-16,1-5-112,0-3 152,-2 2-288,1 2-168,-1-2-256,2-2 712,-1 2-952,0 0-273,1-1-295,0-1 1520,-1 0-1912,0 0-601,1-2-2856,0 2 5369</inkml:trace>
  <inkml:trace contextRef="#ctx0" brushRef="#br0" timeOffset="4">511 102 4432,'0'0'0,"3"-2"1129,5 1-209,2-2 8,-10 3-928,10-7 992,-1 7-15,2-2-105,-11 2-872,11-3 752,0 0-152,1-5-56,-12 8-544,13 0 512,-1-2-8,0-1-64,-12 3-440,12-2 400,0 0-63,0 0-73,-12 2-264,13-2 232,-2 0-48,-1 0-64,-10 2-120,10 0 56,0 0-48,-1-2 8,0 2-8,-1 0 16,-1 0-24,-7 0 0,2 0-96,8 0-160,-8 0-200,-2 0 456,7 0-737,-5 0-247,0 0-336,-2 0 1320,2 0-1552,-2 1-289,0 0-295,0-1 2136,-1 3-4505,1-3 4505</inkml:trace>
  <inkml:trace contextRef="#ctx0" brushRef="#br0" timeOffset="5">465 309 6849,'0'0'0,"0"0"1136,2 1-16,6 2 105,-1-2 23,0-1-112,-7 0-1136,11 0 952,0 0-183,0 0-129,-11 0-640,13 0 528,-2-1-72,1-2-56,-12 3-400,12-3 320,1-3-88,1 4-96,-14 2-136,13-8 88,0 6-48,0-5-120,-13 7 80,13-1-352,-1-7-488,-1 6-664,-11 2 1504,10-3-2273,-2 1-864,0-1-3392,-8 3 6529</inkml:trace>
  <inkml:trace contextRef="#ctx0" brushRef="#br0" timeOffset="2470">929 40 5673,'0'0'0,"0"0"0,0 0 1352,0 0-568,0 1-32,0-1-752,-1 2 833,1 1 79,-1-1-24,1-2-888,-1 7 720,0-3-160,-1 6-72,2-10-488,-3 9 408,0 0-48,-4 3-15,7-12-345,-3 12 280,-6 2-56,2 1-40,7-15-184,-8 18 128,1-1-16,-2 2-16,9-19-96,-10 18 96,-1 1-16,-1 3-40,0-1 16,1-1 8,4 1 0,7-21-64,-3 18 104,-5-1-32,5-1 8,3-16-80,-2 15 80,-1-1 0,2-2-24,1-12-56,0 11 40,0-1-16,0 0-24,0-10 0,3 9 24,5-1 32,-6-5 24,-2-3-80,9 8 96,-2-6 64,3 0-8,-10-2-152,10 3 168,2-1 24,0-2-64,-12 0-128,12 0 144,1 0-32,0 0-40,-13 0-72,15-1 48,-1-1 0,0-1-16,-14 3-32,14-2-16,-1-5-40,-1 7-168,-12 0 224,13-3-480,-3 1-288,0-1-400,-10 3 1168,8-3-1497,0 1-295,-5 0-368,-3 2 2160,11-2-2457,-8 0-2744,-3 2 5201</inkml:trace>
  <inkml:trace contextRef="#ctx0" brushRef="#br0" timeOffset="2471">845 321 7361,'0'0'0,"7"-1"928,0-2-192,1-4 121,-1 7 79,-7 0-936,9-3 928,0-3-120,2 6-144,-11 0-664,12-7 544,-2 7-63,2-3-97,-12 3-384,12-7 304,-1 7-40,1-3-80,-12 3-184,12-2 144,0-1-56,-1 1-40,-11 2-48,10-3 0,-1 1-56,0 0-168,-9 2 224,8-1-544,0-1-409,-1 0-479,-7 2 1432,6-1-1912,1-2-513,-4 0-3384,-3 3 5809</inkml:trace>
  <inkml:trace contextRef="#ctx0" brushRef="#br0" timeOffset="2472">965 76 4681,'0'0'0,"2"0"3616,-2 0-3616,3-2 1097,6 1-49,-1-1 32,-8 2-1080,8-2 1120,1 0-136,0 1-231,-9 1-753,11-2 544,0-1-176,1 1-80,-12 2-288,14-2 208,-1-1-64,0 1-64,-13 2-80,13-3 32,-1 0-16,1 1 16,0 0-88,-13 2 56,13-2-136,-1-1-192,0 0-288,-12 3 616,11-2-896,1 0-289,0 0-319,-12 2 1504,11-2-1888,-1 2-401,0-1-3032,-10 1 5321,0 0 0</inkml:trace>
  <inkml:trace contextRef="#ctx0" brushRef="#br0" timeOffset="2473">1278 99 4432,'0'0'0,"0"0"0,0 8 849,-3 1-9,0 4 88,3-13-928,-3 13 920,-4 0-80,5 1-159,2-14-681,-7 15 512,0 0-104,4 0-40,3-15-368,-9 18 280,2-1-16,-1 1-24,8-18-240,-7 17 160,0 0 0,0-1-48,7-16-112,-4 15 120,-5-1 16,5-1-8,4-13-128,-8 13 128,6-2-24,-2-1 0,4-10-104,-7 8 80,6 0-32,-1-4-8,2-4-40,-4 9 8,2-5-8,0 3 0,2-7 0,-1 2 0,0 1-32,0 0-48,1-3 80,0 2-232,0-1-256,0 0-168,0-1 656,0 1-872,0-1-144,2-2-201,-2 2 1217,3-3-1480,4-3-184,-6 3-2337,-1 3 4001</inkml:trace>
  <inkml:trace contextRef="#ctx0" brushRef="#br0" timeOffset="2474">1271 110 5153,'0'0'0,"1"0"920,-1-2-280,0 2-640,2 0 576,0 0 64,0 0 112,-2 0-752,2 0 761,1 0-25,-1 2-64,-2-2-672,3 3 608,4 0-24,-5 5 8,-2-8-592,2 3 584,6 8-16,-6-2-39,-2-9-529,3 10 456,4 1-64,-5 1-64,-2-12-328,3 12 264,4 2-16,-7 0-48,0-14-200,2 14 168,0 1-16,0 0-32,-2-15-120,0 16 104,0-2 24,2 1-24,-2-15-104,0 14 112,1-2 32,1-1-40,-2-11-104,2 10 104,-1 0 32,2-2-16,-3-8-120,3 8 128,4-1 16,-6-3-48,-1-4-96,7 7 152,-4-5 32,7 1 40,-10-3-224,7 3 289,-5-1 47,9-1 8,-11-1-344,7 0 336,-5 0-24,7 0-32,-7-3-56,9-4-8,-3 4-8,-8 3-208,7-8 144,1 1-16,-1-1-16,-7 8-112,7-8 96,1-3 16,2 0-8,-10 11-104,8-12 96,1-2-40,0-2-8,-9 16-48,2-17 56,9-2-8,-2-1-8,-9 20-40,7-20 0,-1 0 0,3-1-24,-9 21 24,3-22-104,8 0-136,-8 1-288,-3 21 528,9-21-640,-6 3-104,5 2 16,-8 16 728,2-16-633,8 4-47,-7 3-40,-3 9 720,6-3-744,-3-3-56,-1 6-136,-2 0 936,2-2-1153,0 2-287,-2 0-192,0 0 1632,0 0-2017,0 1-223,-2 1-2465,2-2 4705</inkml:trace>
  <inkml:trace contextRef="#ctx0" brushRef="#br0" timeOffset="2475">1929 11 6825,'0'0'0,"-1"-2"1552,1 0-479,0 2-1073,-1-2 920,-2-1-88,0 1-96,3 2-736,-3 0 552,-5 0-112,5 0-104,3 0-336,-11 0 224,3 1-40,-2 2-24,10-3-160,-13 2 152,0 6-23,-1-4-25,-2 7 0,16-11-104,-15 9 88,-2-1 32,1 2-16,16-10-104,-17 10 96,3-2 8,0 2-24,14-10-80,-12 9 72,1 0-8,1 0-16,10-9-48,-7 9 32,5 0-8,-5-1-24,7-8 0,-1 10-24,0-3 8,1 0 8,0-7 8,0 7-8,2-3-24,5 4 8,-7-8 24,3 3-8,8 5 8,-2-5 8,-9-3-8,10 7 0,0-4-24,1 5 24,-11-8 0,10 3 0,1 5 16,0-5-16,-11-3 0,11 8-32,-1-5-16,-2 7 24,-8-10 24,7 7-32,-4 0 24,5 1 32,-8-8-24,1 8-16,2 0 8,-1 0 16,-2-8-8,0 8 32,0-2 48,0 1 80,0-7-160,-3 7 232,0-3 40,-6 5 24,9-9-296,-7 2 240,-2 6 0,0-5-32,9-3-208,-11 7 144,-1-5-24,-2 6-32,14-8-88,-13 3 48,-3-1 0,2 2 8,14-4-56,-15 3-16,0 0 8,2 0-16,13-3 24,-12 3-32,-1 0-64,1-3-112,12 0 208,-11 2-408,3-1-248,1 0-360,7-1 1016,-3 1-1457,-1-1-599,2 0-841,2 0 2897,-3 0-6073,3 0 6073</inkml:trace>
  <inkml:trace contextRef="#ctx0" brushRef="#br0" timeOffset="2476">2018 68 6201,'0'0'0,"0"0"1280,0 0-320,0 0-960,0 0 961,2 0 79,0 0 32,-2 0-1072,1 0 960,1 1-104,-2 1-103,0-2-753,2 3 704,-2 5-80,0-4-80,0-4-544,0 9 504,-1 1-80,-1 0-16,2-10-408,-2 12 360,-2 1-40,-4 1-32,8-14-288,-2 14 224,-6 2-8,1 0 1,7-16-217,-7 16 224,0 0-32,-1 0-40,8-16-152,-7 17 88,-2-1 0,2 0-16,7-16-72,-8 14 64,0-1-8,1-1-40,7-12-16,-3 11-16,0 0 16,-1-2 0,4-9 0,-3 8-48,0 0-64,1-4-232,2-4 344,-1 8-608,0-6-377,0 1-383,1-3 1368,0 2-1792,0 1-465,0-1-631,0-2 2888,2 1-6410,-2-1 6410</inkml:trace>
  <inkml:trace contextRef="#ctx0" brushRef="#br0" timeOffset="2477">2197 66 5577,'0'0'0,"0"0"904,0 0-904,0 0 744,2 0-16,1 0 8,-3 0-736,1 0 729,1 3-49,-2 0-72,0-3-608,0 3 544,2 5-56,-2-1-80,0-7-408,0 8 368,0 1-80,0 3-40,0-12-248,-1 11 208,-2 3-48,1-1 8,2-13-168,-3 14 160,1-1 0,-1 0 25,3-13-185,-3 14 168,1 1 16,0 0 0,2-15-184,-1 14 192,0 0-32,0 0-8,1-14-152,0 14 128,0-2-16,0-1-16,0-11-96,2 9 104,-2 0-8,2-1-8,-2-8-88,0 8 88,2-1-40,-1-4 16,-1-3-64,2 7 88,0-4-40,0-1 8,-2-2-56,1 2 32,1 0 0,0-1 72,-2-1-104,1 0 112,2 0 24,0 0 24,-3 0-160,2 0 136,1-1 32,5-2 16,-8 3-184,2-9 112,6 2-32,-5-2-8,-3 9-72,11-10 0,-3 0 24,1-1 8,-9 11-32,10-13 0,0-1 24,-1-3 0,-9 17-24,11-18-32,0-2 8,1 0-24,-12 20 48,13-21-96,0 1-32,0 0-88,-13 20 216,13-18-256,-1 4-40,-1 1-8,-1 4-32,-10 9 336,8-7-408,-5 4-72,-3 3 480,9-2-600,-8-1-185,1 1-303,-2 0-536,0 2 1624,0 0-2233,0 0-735,0 0-1857,0 0 14851,0 0-20052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4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95 8569,'0'0'0,"0"0"0,0-2 1377,0 0-385,0 0 24,0 2-1016,-1 0 1040,1 0-32,-1 0-183,1 0-825,-1 0 640,-1 0-136,-1 2-88,3-2-416,-7 7 360,4-4-72,-7 6-80,10-9-208,-9 10 104,-1 0-32,-2 3 0,12-13-72,-13 14 40,-1 1 0,1 2-16,13-17-24,-13 17-16,1 0 32,0 3-8,12-20-8,-11 19 16,2 0 16,1 0-16,8-19-16,-4 18 8,-3-1 16,6-2 0,1-15-24,-2 14 32,1-1 16,1-2-8,0-11-40,0 9 32,3 1 24,4-2-16,-7-8-40,2 7 56,7-4 8,-6 5-16,-3-8-48,11 4 48,-3 3 24,0-6-16,-8-1-56,9 3 88,2-2-8,-1 0 40,-10-1-120,12 0 96,1 0-23,0-3-33,-13 3-40,15-3-96,-1-5-121,1 6-279,-15 2 496,13-8-864,1 6-440,0-6-456,-14 8 1760,13-3-2305,0-5-648,-3 6-3424,-10 2 6377</inkml:trace>
  <inkml:trace contextRef="#ctx0" brushRef="#br0" timeOffset="1">31 287 8713,'0'0'0,"0"0"1097,0 0-1097,6 0 824,-3 0 40,7 0 80,-10 0-944,2 0 904,8 0-199,-1-2-161,-9 2-544,8 0 360,3-2-120,-1 1-64,-10 1-176,11-3 96,2 1-8,1-1-16,-14 3-72,13-3 48,1-5-24,1 7-8,-15 1-16,14-7-184,0 5-336,0-1-465,-14 3 985,12-7-1552,-1 6-624,2-6-425,-13 7 2601,10-3-5641,-10 3 5641</inkml:trace>
  <inkml:trace contextRef="#ctx0" brushRef="#br0" timeOffset="2">170 41 10090,'0'0'0,"1"-2"1800,9-1-712,-10 3-1088,10-2 1032,-2 0 25,3 0-41,-11 2-1016,10-1 840,1-1-184,2 0-184,-13 2-472,14-2 328,0 1-112,-1-1-47,-13 2-169,14-2 96,2 0-24,-1 1-56,-15 1-16,15-2-104,0 0-209,-1 0-367,-14 2 680,13-1-1104,1 1-528,-1-3-665,-13 3 2297,14-2-3320,1 0-3474,-15 2 6794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4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25 8481,'0'0'0,"0"0"0,-2-3 1265,-1 0-353,-5-5-72,8 8-840,-3-1 808,-7-1-88,1 0-184,9 2-536,-9-2 384,-2 0-119,1 0-89,10 2-176,-12 0 160,-1 0-8,-2 0 8,15 0-160,-15 1 144,-1 2 24,2 0 0,14-3-168,-14 8 144,1-1 0,0 0-24,13-7-120,-12 8 152,2 0-16,0 1 0,10-9-136,-8 10 112,1-1-32,4 1-24,3-10-56,-8 11 80,6 0-48,0 0 40,2-11-72,-1 11 16,1 0-16,0 1 48,0-12-48,2 10 24,6 1 56,-2 1 0,-6-12-80,8 11 32,4 1 16,0 0 8,-12-12-56,15 10 96,1 0 8,2 0 0,-18-10-104,18 10 88,2-1-24,0 3-16,-20-12-48,18 10 56,0 1-8,-1 0-40,-17-11-8,15 10 16,-1 0 8,-3-1-16,-11-9-8,8 10 72,-6-1 0,6 2 32,-8-11-104,2 9 144,0 1 32,-2-1 128,0-9-304,0 8 337,-3 0 87,-5 1 24,8-9-448,-7 9 384,-1 0-40,-5 1-120,13-10-224,-14 8 208,-2 0-104,-2-1-16,-1 1-24,19-8-64,-21 7 40,-1-3 24,0 3-16,22-7-48,-21 3 40,0 5-24,2-6 8,19-2-24,-17 3-24,0 0 8,3-1-64,14-2 80,-13 2-168,1-1-120,3 0-176,9-1 464,-8 1-632,1-1-288,4 0-265,3 0 1185,-8 0-1624,7-2-657,-1 0-991,2 2 3272,-2-2-7290,2 2 7290</inkml:trace>
  <inkml:trace contextRef="#ctx0" brushRef="#br0" timeOffset="1">426 211 7873,'0'0'0,"0"0"1000,0 0-207,0 0-793,2 0 768,0 0 32,1 0-40,-3 0-760,2 2 664,1 2-80,-1 4-48,-2-8-536,3 7 505,0 0-57,4 0-48,-7-7-400,0 8 304,2 1-40,6-1-32,-5 0-64,4 1-32,-4 0-56,-3-9-80,10 8 32,-3 0 48,0-5-24,-7-3-56,10 9 56,0-7 16,-3 1-72,-7-3 0,10 3 8,-2 0 16,0-1 0,-8-2-24,7 1-48,0-1-128,0 0-200,-7 0 376,7-2-664,2 0-272,0 0-297,-9 2 1233,9-9-1448,2 6-264,-2-7-297,-9 10 2009,11-8-2136,-1-1-2537,-10 9 4673</inkml:trace>
  <inkml:trace contextRef="#ctx0" brushRef="#br0" timeOffset="2">768 151 4296,'0'0'0,"0"0"0,-1 0 1145,-1 0-121,-1 1-88,3-1-936,-3 1 888,-6 3-40,6 4-15,3-8-833,-11 7 744,3 0-48,-1 4-120,9-11-576,-10 12 504,0 1 32,-2 2-40,12-15-496,-12 15 537,0 2-1,0 2-56,12-19-480,-12 20 416,0 0-32,-1 1-48,13-21-336,-12 22 288,0 1-40,0 1-64,12-24-184,-11 24 152,2 0 0,1-3-48,0-1-16,0-2-24,1-1-56,7-17-8,-4 16 16,-4-2-80,6-1-144,2-13 208,-2 11-440,0 0-328,0-3-336,2-8 1104,0 8-1545,0-4-367,0 4-521,0-8 2433,6 3-2872,-4 0-2065,-2-3 4937</inkml:trace>
  <inkml:trace contextRef="#ctx0" brushRef="#br0" timeOffset="3">884 224 5281,'0'0'0,"0"0"0,0 1 1328,0 1-304,0 2 48,0-4-1072,0 8 1121,0-4-89,0 5-128,0-9-904,-1 9 760,-1 1-120,-5 2-88,7-12-552,-3 13 505,-6 1-57,2 0-80,7-14-368,-7 15 312,0 0 0,-2 2 16,9-17-328,-7 16 352,0 1 24,4-1-32,3-16-344,-10 17 320,6-1-8,-5-3-24,9-13-288,-4 14 280,-3-3-56,4-1-32,3-10-192,-4 10 185,1-2-1,0-1-16,3-7-168,-3 3 136,1 4-48,1-5-40,1-2-48,-1 2 48,1 0-24,0-1 24,0-1-48,0 1 16,0-1 32,0 0 40,0 0-88,0 0 96,2-2-16,0 0-72,-2 2-8,3-9-56,3 6-88,-4-7 0,-2 10 144,7-9-200,-4 0-32,5 0-40,-8 9 272,3-11-337,7 0-23,-8-1 32,-2 12 328,10-15-296,-8 1 72,9-1 48,-11 15 176,7-16-184,0 0 48,0-1 0,-7 17 136,8-16-112,-1 0 16,-5 0 40,-2 16 56,9-15-48,-6 1 32,-1 2 16,-2 12 0,7-9 8,-5 1 0,0 5 16,-2 3-24,1-8 56,-1 8 72,0-1 56,0-1 48,0 2-232,0 0 272,2 0-48,-2 0 0,0 0-224,0 0 208,0 2 24,0 1-16,0-3-216,0 8 192,0-6-23,-1 7-17,1-9-152,-1 9 160,0 0-24,-1 0-24,2-9-112,-1 11 72,-1-1 0,1 0-16,1-10-56,-1 11 32,1-2-8,0 2 0,0-11-24,0 9 40,0-1-40,3 1 16,-3-9-16,7 7-16,-4 0 16,5-4 24,-8-3-24,3 6 24,7-4 16,-4 1 8,-6-3-48,7 2 48,1-1 16,0-1 8,-8 0-72,9 0 64,0 0-16,-2-2 8,-7 2-56,10-8 8,-1 5 16,0-5-8,-9 8-16,11-7-88,-2-1-8,2-1-96,-11 9 192,9-9-272,1 0 24,-2-1 16,-8 10 232,10-10-232,0-1 63,-2 1 41,-8 10 128,9-12-120,0-1 56,-1-1 40,-8 14 24,9-14-56,-1 0-32,1 1-32,-9 13 120,7-13-120,1 1 8,-1 3 0,-7 9 112,7-7-88,-5 5-8,1 0 88,-3 2 8,2-2-24,0 2 48,0 0 64,-2 0-88,1 0 152,-1 2 120,0 1 56,0-3-328,0 9 361,-3-1-25,0 2-56,3-10-280,-3 10 288,-5 3-16,5-1-24,3-12-248,-9 15 280,2 0-40,4 2 16,3-17-256,-8 16 256,4 2 24,-4-1 8,8-17-288,-2 18 248,-5-1-8,4 0-120,3-17-120,-3 18 80,1-3 8,-1 1-24,3-16-64,-2 14 72,2-2-24,-2-2-32,2-10-16,-1 9-16,0-1 8,0-4-32,1-4 40,0 8-96,-1-5-168,1 0-184,0-3 448,0 3-648,0 0-264,0-1-208,0-2 1120,0 1-1393,0-1-343,0 0-449,0 0 2185,3-2-3016,0 0-1057,-1-9-1256,-2 11 5329</inkml:trace>
  <inkml:trace contextRef="#ctx0" brushRef="#br0" timeOffset="4">1323 232 5481,'0'0'0,"0"0"3616,0 3-2479,0-3-1137,0 8 936,0-5 72,-1 7-16,1-10-992,-1 9 881,-1 0-177,0 3-144,2-12-560,-4 12 464,-4 1-72,5 0-88,3-13-304,-8 14 288,0-1-24,5 2-56,3-15-208,-9 14 184,5 1-56,-4 0-8,8-15-120,-7 14 104,0 0-24,4-2 0,3-12-80,-8 12 40,6-2-16,-1-2 0,3-8-24,-7 8 24,5-1-16,0-3-32,2-4 24,-3 8-72,1-6-112,0 1-184,2-3 368,-1 2-544,0 1-224,0-1-224,1-2 992,0 1-1209,0-1-167,0 0-272,0 0 1648,0 0-2049,0-3-311,2-4-2537,-2 7 4897</inkml:trace>
  <inkml:trace contextRef="#ctx0" brushRef="#br0" timeOffset="5">1389 164 6977,'0'0'0,"0"-3"2248,7 1-991,-5-1-145,7 0-24,-9 3-1088,3-1 1032,6-1-111,-2 2-209,-7 0-712,7-2 632,0 2-32,-4 0-16,-3 0-584,8 0 584,-6 0-48,8 2-120,-10-2-416,2 2 353,8 1-9,-8 1-80,-2-4-264,3 6 232,5-3-56,-6 7-64,-2-10-112,1 7 72,1 2 32,-2-1-24,0-8-80,0 9 88,0-1 0,0 1 8,0-9-96,-1 10 120,-1-1-8,-6 2-24,8-11-88,-7 9 96,0 3-8,0-2-24,7-10-64,-8 10 104,0 0-40,-1 0 0,9-10-64,-9 7 80,0 2-16,1-2-24,8-7-40,-3 7 40,-5-4-32,6 4 8,2-7-16,-2 2 40,1 1-32,1 0-32,0-3 24,0 3 0,0 0 16,2-1-16,0-1 40,5 0-16,-5 0-40,-2-1 16,9 1 56,-7-1-32,7 0 0,-9 0-24,8 0 32,-6 0-64,9 0 24,-11 0 8,3 0 8,6 1-16,-2 2 32,-7-3-24,7 3 16,0 4-72,-4-4 40,-3-3 16,8 9-40,-5-1 32,4-1 56,-7-7-48,2 9 0,0 2 16,0-3 0,-2-8-16,2 11-16,-1-3 32,-1 1-8,0-1 8,0-8-16,0 8 16,-4-1 32,-3 0 16,5-4 48,-6 5-8,0-5-16,8-3-88,-8 7 80,-2-4 16,0 0-8,10-3-88,-10 3 56,-3 0-32,0 0-32,13-3 8,-13 3-40,-1-1-72,1 1-32,13-3 144,-13 1-264,1 0-112,0 0-56,12-1 432,-11 1-600,2-1-136,9 0 736,-8 0-1000,1-2-449,4 0-487,1-1-697,2 3 2633,-1-1-3504,0-2-3330,1 3 6834</inkml:trace>
  <inkml:trace contextRef="#ctx0" brushRef="#br0" timeOffset="6">1738 154 11466,'0'0'0,"-1"0"1384,1 1-648,0-1-736,-1 1 561,0 6 23,0-5 24,1-2-608,-2 8 592,-1 0-16,0 0-48,3-8-528,-3 10 520,-1-1-32,1 1-32,3-10-456,-3 10 409,1 1-41,-1 0-64,3-11-304,-3 12 272,1 0-56,0 1-16,2-13-200,-2 14 152,1-1 0,-2 0 40,3-13-192,-1 12 168,-1 1-8,-1 0-32,3-13-128,-3 12 96,1-1-48,-1 1 16,3-12-64,-7 9 64,5 0-24,0-1 0,2-8-40,-3 9-40,1-2-168,-1-3-200,3-4 408,-3 7-696,1-5-360,-1 2-337,3-4 1393,-2 3-1816,2 1-481,-1-2-639,1-2 2936,-1 3-3281,0-2-2336,1-1 5617</inkml:trace>
  <inkml:trace contextRef="#ctx0" brushRef="#br0" timeOffset="7">1963 230 7345,'0'0'0,"-1"-2"1776,1 2-1776,-1-2 1097,0 1-121,0 1-40,1 0-936,-2-2 792,-1 2-224,0 0-176,3 0-392,-7 0 305,4 2-17,-5 1 32,8-3-320,-9 8 320,-1-1 24,-1 1-16,11-8-328,-12 9 304,0 3-8,-1-1-64,13-11-232,-12 13 176,3 0-40,1 0-32,8-13-104,-7 13 48,4 0 8,0 0-32,3-13-24,-3 14 0,2-1 0,1 0-24,0-13 24,0 12-24,2 0 16,5-2 16,-7-10-8,3 10-8,8-1-16,-2 0-16,-9-9 40,12 8-32,0 0 8,-1-5 16,-11-3 8,12 8 24,2-6-40,-2 0 56,-12-2-40,11 2 40,1-1 0,0-1 24,-12 0-64,12 0 40,0-7 40,-1 5 24,-11 2-104,11-8 152,-1 1 80,-2-1 104,-8 8-336,9-9 464,1-1 97,-2-1 15,-8 11-576,9-11 528,-6-1-72,4-1-72,-7 13-384,0-13 304,2 0-56,-2-1-40,0 14-208,0-13 136,-1 0-24,-3-1-56,4 14-56,-9-14 40,5 1-40,-6 1-64,10 12 64,-9-10-144,1 1-240,-1 2-184,9 7 568,-9-2-776,2-5-104,-1 7-153,8 0 1033,-2-3-1280,-8 0-352,7 2-529,3 1 2161,-7 0-2936,5 0-313,0 0-2192,2 0 5441</inkml:trace>
  <inkml:trace contextRef="#ctx0" brushRef="#br0" timeOffset="8">2216 251 7817,'0'0'0,"0"0"0,-2 2 2793,1 6-1593,-2 0-232,3-8-968,-3 9 1008,2-1-71,-1 0-145,2-8-792,-2 10 680,1-2-32,-1 0-72,2-8-576,-3 8 560,1 0-80,0 0-95,2-8-385,-2 8 320,-1-1-112,2 0-24,1-7-184,-3 4 128,1 4-56,0-6 16,2-2-88,-2 9 48,-1-6 0,1 0 16,-1 1 0,3-4-64,-2 2 24,0 1-24,-1-1 0,3-2 0,-2 1-24,0 0 8,1 0 40,1-1-24,-2 0-32,1 0 8,1 0 24,0 0-104,0-2-40,0 0-8,0-6-8,0 8 160,0-3-160,2-6 64,1 2-8,-3 7 104,7-7-80,-6-2-8,7 0 40,-8 9 48,3-11-72,6 0-41,-7-2 57,-2 13 56,11-14-96,-9-1 48,9-1 48,-11 16 0,7-15-48,0 0 32,-5 2-8,-2 13 24,9-11-32,-6 3 64,-1 5 56,-2 3-88,7-9 225,-7 8 119,3-1 96,-3 2-440,1-2 448,1 2-136,-2 0-112,0 0-200,0 0 144,2 2-48,-2 5 32,0-7-128,2 3 128,-1 7 16,1-1-16,-2-9-128,2 9 80,0 2 24,0 1-72,-2-12-32,7 12 16,-5 0 40,6 0-32,-8-12-24,2 13 24,10-1-8,-4-1 8,-8-11-24,8 10 24,1 2 0,0-3 8,-9-9-32,9 9 8,0 0 72,0-6 40,-9-3-120,8 9 104,-1-6 56,0 4 64,-7-7-224,3 1 288,6 1 152,-8-1 73,-1-1-513,3 1 512,4-1 64,-5-2-16,-2 2-560,2-3 568,6-4-56,-6 4-80,-2 3-432,2-11 336,5 2-120,-4-1-24,-3 10-192,9-10 120,-8-1-8,6-3-32,-7 14-80,3-14 88,5-2-48,-6-1-24,-2 17-16,7-19 48,-4 0-48,4-1-16,-7 20 16,7-20-80,-5 0-16,5 1-56,-7 19 152,2-18-192,6 3-128,-6 3-144,-2 12 464,2-11-616,0 4-176,1 5-160,-3 2 952,1-7-1209,-1 7-327,0-2-416,0 2 1952,0 0-2497,0 0-407,-1 0-409,1 0 3313,-1 1-3561,1 1-2080,0-2 5641</inkml:trace>
  <inkml:trace contextRef="#ctx0" brushRef="#br0" timeOffset="9">2752 112 10834,'0'0'0,"0"1"1840,0-1-1840,0 4 952,0 4 33,0-1 159,0-7-1144,0 6 1088,0 1-112,2 2-104,-2-9-872,0 10 801,0 0 15,0 2-32,0-12-784,0 13 752,0-2-64,0 1-152,0-12-536,0 12 433,0 0-73,0 1-72,0-13-288,-1 12 208,0 1-16,-1-1-80,2-12-112,-3 11 88,0 1 48,1-3-64,2-9-72,-3 9 80,0 0-8,-1-1-40,4-8-32,-3 8 24,-1-4 32,2 4 0,2-8-56,-4 3 32,1 5-48,-1-6-112,4-2 128,-3 3-304,0 0-264,0-3-272,3 0 840,-3 1-1105,0-1-263,2 0-328,1 0 1696,-1 0-2153,0-2-655,1-7-865,0 9 3673,-1-3-6906,1 3 6906</inkml:trace>
  <inkml:trace contextRef="#ctx0" brushRef="#br0" timeOffset="10">2646 142 12722,'0'0'0,"10"0"2201,-10 0-2201,11-2 1576,5 0 40,1 1 1,-17 1-1617,16-7 1360,2 5-264,0-5-136,-18 7-960,18-3 881,1-6-121,-1 6-120,-18 3-640,16-8 440,0 5-136,0-7-104,-16 10-200,15-2 128,-1-6-88,0 6-40,-14 2 0,15-7-80,-1 6-208,-1-6-368,-13 7 656,12-3-1416,0 0-1177,-2-4-1680,-10 7 4273,10-1-10634,-10 1 10634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5153,'0'0'0,"0"0"0,0-1 1192,0-1-256,2 0 24,-2 2-960,1 0 888,1 0 1,-2 0-121,0 0-768,2 0 640,-2 1-104,0 2-56,0-3-480,0 7 432,0-4-72,0 6-24,0-9-336,0 3 232,-2 8-56,-1-3-39,3-8-137,-2 8 64,-2 1-16,-3 0 16,7-9-64,-1 9 16,-3 0 0,1 0 8,3-9-24,-4 8 0,1-1 0,-4 0 32,7-7-32,-2 4-88,-1 4-88,1-6-177,2-2 353,-3 7-672,1-5-240,2 0-320,0-2 1232,-1 3-1681,0 0-415,1-2-2681,0-1 4777,0 0 0</inkml:trace>
  <inkml:trace contextRef="#ctx0" brushRef="#br0" timeOffset="360">206 0 8161,'0'0'0,"0"0"0,-2 11 784,-5 1 1,4 3-41,3-15-744,-8 13 696,6-2-128,-1 1-144,3-12-424,-8 12 272,6 1-96,-6 0-64,8-13-112,-4 13 56,-4-1-24,6-1-40,2-11 8,-4 11-168,2-1-392,-1 0-600,3-10 1160,-3 9-2145,2-1-4064,1-8 6209</inkml:trace>
  <inkml:trace contextRef="#ctx0" brushRef="#br0" timeOffset="904">431 228 6001,'0'0'0,"0"0"936,0 0-328,0 0-608,0 2 664,0 5 56,0-3 97,0-4-817,0 11 728,-1-1-112,-1 2-104,2-12-512,-1 12 384,-1 1-32,1 2-32,1-15-320,-1 14 296,-1 3-16,0 0 16,2-17-296,-1 19 248,0 0-8,-1 0 1,2-19-241,-3 19 184,2-1 0,-1 2-24,0-2-32,0 0 8,2-1-16,0-17-120,-1 16 24,0 0-24,1-1-32,0-15 32,0 15-56,0 0 56,-1-3 48,1-12-48,-1 11 32,0-2 32,1-1-40,0-8-24,-1 8-16,1-5-24,0 6-40,0-9 80,-1 3-208,1 4-176,0-6-225,0-1 609,0 3-912,0-1-256,0-1-256,0-1 1424,-1 0-1689,1 0-279,0-2-8,0 2 1976,0-3-3841,0 3 3841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5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6001,'0'0'0,"0"0"0,0-10 712,3 3 72,4-3 96,-7 10-880,3-7 888,7 4-23,-8-4-33,-2 7-832,11-2 760,-4-5-48,1 5-24,-8 2-688,9-2 680,1 0-31,-1 0-57,-9 2-592,11-2 512,0 2-88,-1 0-96,-10 0-328,13 1 248,-2 3-40,0 5-32,-11-9-176,10 8 168,-2 2-8,-5 2 0,-3-12-160,10 13 152,-9 1-8,2 1-16,-3-15-128,2 16 104,-2 1-8,-1-1-24,1-16-72,-4 17 96,-4-1 16,8-16-112,-4 16 104,4-16-104,-12 15 112,2-1-32,-3 1-40,13-15-40,-14 15 32,-1-1 9,0-1-41,15-13 0,-15 11-41,0 1-87,0-4-152,15-8 280,-13 8-392,1-4-192,2 4-152,10-8 736,-10 2-1000,3 1-192,0-2-185,7-1 1377,-3 1-1616,0-1-336,2 0-377,1 0 2329,-1 0-5233,1 0 5233</inkml:trace>
  <inkml:trace contextRef="#ctx0" brushRef="#br0" timeOffset="1">258 300 5297,'0'0'0,"2"0"1024,-2 0-1024,2 0 792,-2 0-72,0 0-24,0 0-696,2 2 712,-2 1-23,1 4-89,-1-7-600,0 3 472,0 7-88,0-2-32,0-8-352,0 8 296,0 2-56,0 0-32,0-10-208,0 12 128,0-1-24,-1 0-8,1-11-96,0 12 72,-2 0-40,0-2-16,2-10-16,-2 12 32,1-1-16,1-1 56,0-10-72,-1 10 104,0-1 0,0-1 48,1-8-152,-1 7 144,-1 0 0,1-4 0,1-3-144,-2 8 144,1-6-7,-1 1-1,2-3-136,-2 2 128,0 1 16,0-1-32,2-2-112,-1 1 184,1-1 8,-1 0-8,1 0-184,0 0 280,0 0-104,0-3-24,0 3-152,0-7 112,0 5-80,0-6 72,0 8-104,0-3 80,1-6-16,1-1 16,-2 10-80,2-10 24,0-1 32,0-2 56,1 1-24,-3 12-88,8-14 104,-7-2 0,6 0-48,-7 16-56,2-18 56,5 0 16,-5 2-16,-2 16-56,8-18 56,-6 1 8,7-1-32,-9 18-32,2-17 48,8 1 8,-7 2 16,7 2-40,-3 1 0,0 0 32,-7 11-64,3-9 32,7 0 40,-7 1-16,6 6-8,-6-6 8,6 6 8,-9 2-64,2-2 56,7 0 8,-7 0 0,-2 2-64,9 0 40,-6 0-8,5 0 32,-8 0-64,2 0 0,6 1 8,-5 2 8,-3-3-16,7 7-24,-5-3 48,1 5 24,-3-9-48,2 8 0,0 1 32,1 0-16,-3-9-16,2 10 24,-2 1 8,0-1 40,0-10-72,-1 10 40,-2 3-16,-4-1 24,7-12-48,-3 11 0,-3 0 24,-1 0 0,7-11-24,-8 10 8,0 2-8,-1-3-8,9-9 8,-8 11-16,-1-3-16,1 0 32,8-8 0,-8 7-24,5 0 0,-6-4 8,9-3 16,-2 3 0,-1 0-8,0-1 8,3-2 0,-2 2-16,2 0-8,-1 0 40,1-2-16,0 0-24,0 2 8,0 0 16,0 1-8,1-1-8,2 1 16,-3-3 0,3 2-8,5 2-16,-6 3 0,-2-7 24,9 2-72,-7 6 8,8-5 40,-10-3 24,8 8-8,-1-6 16,1 6-8,-8-8 0,8 3-32,2 5 32,-1-5 0,-9-3 0,11 7 24,-2-4-16,2 4-32,-11-7 24,10 1 24,0 3-24,-1-1 24,-9-3-24,9 4 24,-1-1-48,-1 1-48,-7-4 72,3 3-176,6 0-128,-6-1-240,-3-2 544,8 2-824,-7-1-360,2 0-465,-3-1 1649,8 0-2200,-7 0-625,6 0-3272,-7 0 6097</inkml:trace>
  <inkml:trace contextRef="#ctx0" brushRef="#br0" timeOffset="2">679 249 5201,'0'0'0,"0"-7"1456,-3 5-352,3 2-1104,-3-6 1088,1 6 25,-1-2-105,3 2-1008,-2-2 840,-1 2-168,-1 0-152,4 0-520,-3 0 424,-5 0-64,5 3-55,3-3-305,-9 2 248,2 6-24,-1-1-48,8-7-176,-8 8 152,0 1-40,-1 3-16,9-12-96,-10 13 64,1 0-32,0 2 24,9-15-56,-9 14 40,2 2 40,0 0 8,7-16-88,-4 15 56,1 0-24,0 0-64,3-15 32,-1 14-32,1 0-16,0-2 24,0-12 24,3 11 16,6-1-16,0-2 32,-9-8-32,10 7 32,1-5 56,0 1-24,-11-3-64,12 2 80,1-1 0,2-1-24,-15 0-56,14 0 32,0 0 0,-1 0 16,-13 0-48,13-2 32,1-7 32,-2 6 24,-12 3-88,12-11 96,0 4 24,-2-2 16,-10 9-136,11-8 184,-2-2 32,-1 1 16,-8 9-232,7-11 264,-4 1-88,5-2 16,-8 12-192,2-11 208,1 0-16,-2-1-8,-1 12-184,0-13 152,0 1-80,-3-1-32,3 13-40,-4-12 56,-3 0-15,4-1 7,3 13-48,-10-13 48,3 0-48,1 1-88,6 12 88,-9-10-225,0 2-175,0 1-176,9 7 576,-8-2-808,0-5-280,-1 7-328,9 0 1416,-7 0-1777,0 0-471,0 0-417,7 0 2665,-3 2-5505,3-2 5505</inkml:trace>
  <inkml:trace contextRef="#ctx0" brushRef="#br0" timeOffset="3">958 216 5745,'0'0'0,"0"0"0,-1 0 872,1 0-152,0 1 40,0 2 120,0-3-880,0 2 921,0 2-65,0 4-136,0-8-720,0 6 624,0 2-64,0 2-48,0-10-512,0 10 504,-1 1-87,0 0-33,1-11-384,-1 11 344,0 1-8,0 0-8,1-12-328,-1 13 296,-1-1-32,0 0-24,2-12-240,-1 12 176,-1 1 8,-1-3-24,3-10-160,-1 11 152,-2-2-24,1 0 0,2-9-128,-1 8 64,0 0 8,0 0 8,1-8-80,-1 4 24,-1 5 16,0-5-16,2-4-24,-2 8 8,0-6-8,0 1 24,2-3-24,-2 2-56,-1 1-184,0-2-192,3-1 432,-2 1-776,-1 0-320,2-1-321,1 0 1417,-2 0-1784,-1 0-400,1-2-353,2 2 2537,-3-3-5257,3 3 5257</inkml:trace>
  <inkml:trace contextRef="#ctx0" brushRef="#br0" timeOffset="4">841 221 7081,'0'0'0,"0"0"0,0 0 1448,0 0-335,0 0-33,0 0-4721,2-1 8362,1 1-3569,4 0-96,-7 0-1056,3-2 921,7 0-137,0 0-128,-10 2-656,10-1 560,3-2-96,0 0-40,-13 3-424,14-2 328,0-1-48,-1 1-80,-13 2-200,14-2 145,-1 0-57,1 0-32,1 1 0,-1-1-8,0 0-40,-14 2-8,13-2-48,0 2-144,-2-1-281,-11 1 473,11 0-864,-2-2-504,0 0-600,-9 2 1968,9 0-2753,0 0-712,-1-2-2456,-8 2 5921</inkml:trace>
  <inkml:trace contextRef="#ctx0" brushRef="#br0" timeOffset="1485">1188 221 5969,'0'0'0,"0"-1"992,0 1-992,2-3 888,0 0 56,0 1 89,-2 2-1033,2-3 1080,0 1-144,0 0-56,-2 2-880,0-2 720,1 2-144,-1 0-79,0 0-497,0 0 416,0 1-32,0 1-24,0-2-360,0 3 352,0 7-64,-3-2-16,3-8-272,-7 9 208,0 2-64,4 1-40,3-12-104,-10 13 48,3 2-8,4-1-24,3-14-16,-9 14 48,2 1-32,4 1-16,-4-1 0,7-15 0,-1 14-16,-1 0 16,1-2 16,1-12-16,-1 13 8,1-2 8,0 0 0,0-11-16,2 11 24,0-3 24,5 0 32,-7-8-80,3 7 64,7-3 16,-10-4-80,7 7 104,1-4 16,2 0 24,-1-1 32,-9-2-176,11 2 128,-1 0-8,2-1-32,-12-1-88,13 1 80,-2-1-8,2 0-8,-13 0-64,11 0 48,2-2-40,-3 0 17,-10 2-25,10-2-33,0 1 41,0-2-80,-10 3 72,9-7-248,2 5-232,-1-5-440,-1 5-472,-1-6-465,0 5-551,-8 3 2408,7-9-2977,-4 2-3048,-3 7 6025</inkml:trace>
  <inkml:trace contextRef="#ctx0" brushRef="#br0" timeOffset="1486">1172 356 5577,'0'0'0,"2"0"1528,5-2-680,-7 2-848,3-2 864,7-1 113,-3 1 47,-7 2-1024,8-3 928,1 0-144,1-4-96,-10 7-688,8-1 552,2-2-95,0-4-105,-10 7-352,12 0 208,0-2-64,-1-1-56,-11 3-88,11-7 24,-2 7-16,0-3-176,-9 3 168,8-2-440,0-1-361,1 0-367,-9 3 1168,9-2-1640,-1-1-529,-1-5-183,-7 8 2352,8-1-4785,-8 1 4785</inkml:trace>
  <inkml:trace contextRef="#ctx0" brushRef="#br0" timeOffset="1487">1251 200 7009,'0'0'0,"7"0"1032,-7 0-1032,8 0 920,2-1 17,1-1 15,-11 2-952,10-2 792,1 0-136,-1 1-160,-10 1-496,10-2 360,2 0-32,-1 2-112,-11 0-216,12-1 184,0 1-64,0-2-96,-12 2-24,10 0-120,0 0-272,-2 0-328,-8 0 720,8 1-1096,1 0-376,0 0-417,-9-1 1889,8 2-2072,1-1-2585,-9-1 4657</inkml:trace>
  <inkml:trace contextRef="#ctx0" brushRef="#br0" timeOffset="1488">1663 227 5705,'0'0'0,"-2"0"1480,-2-1-344,-3-1-71,4 0-73,3 2-992,-4 0 864,-3 0-144,5 0-120,2 0-600,-10 0 504,3 0-80,0 1-64,7-1-360,-8 3 337,-1 0-49,-1 1-40,10-4-248,-10 7 224,0-3-72,-1 5-32,11-9-120,-10 8 88,-2 2-24,1 1 0,11-11-64,-12 12 64,-1 0 8,1 1 0,12-13-72,-13 14 88,2 0 40,2 0 0,9-14-128,-8 14 152,1 0-32,4-1 8,3-13-128,-3 12 40,0 1 40,3-2 16,0-11-96,2 10 88,6-1 48,-1-1 0,-7-8-136,8 9 176,3-2 0,-1-5 32,-10-2-208,13 7 248,2-5-40,0 0 72,-15-2-280,15 1 240,1 0-64,2-1-31,-18 0-145,17 0 64,2 0-56,-1 0 8,-18 0-16,18 0-96,-2-2-137,1-5-295,-17 7 528,15-2-944,-1-5-448,-1 4-545,0-4-615,1 6-641,-2-7-2736,-12 8 5929</inkml:trace>
  <inkml:trace contextRef="#ctx0" brushRef="#br0" timeOffset="1489">2008 230 4841,'0'0'0,"0"0"0,-1-2 2032,0 0-712,0-1-103,1 3-1217,-1-3 1136,0 1-56,-1-1-136,2 3-944,-3-2 776,1-1-104,-2 1-119,4 2-553,-8-1 408,5-1-80,-4 0-88,7 2-240,-7-2 208,0 2-16,-1 0-48,8 0-144,-8 0 120,-3 0 16,1 0-24,10 0-112,-13 1 120,2 2-32,1 0-32,10-3-56,-12 7 24,-1 0 0,0 0 0,13-7-24,-15 8 32,0 2 24,0 1 16,15-11-72,-15 11 112,3 1 40,-1 0 56,13-12-208,-11 12 200,2-1-24,0 2-24,9-13-152,-2 12 96,-1 1-8,2 0 16,1-13-104,0 12 64,2-1 16,1 0 16,-3-11-96,8 9 136,-6 0 41,10-1 7,-12-8-184,11 7 184,0 0-16,1-3 8,-12-4-176,15 8 176,1-7-8,0 2-24,-16-3-144,17 2 80,-2 0 64,2-1 32,-17-1-176,16 1 176,0-1-48,-1 0-216,-15 0 88,13-2-448,0 1-432,-2-2-505,-11 3 1385,12-7-2032,0 5-761,0-5-847,-12 7 3640,12-3-6810,-12 3 6810</inkml:trace>
  <inkml:trace contextRef="#ctx0" brushRef="#br0" timeOffset="1931">2532 261 3080,'0'0'0,"0"-7"2297,0 6-1225,0 1-1072,0-8 1088,2 6 32,-2 0-23,0 2-1097,0-2 1040,0-1-144,0 1-112,0 2-784,0-1 648,-1 1-160,-1 0-80,2 0-408,-3 0 329,-4 0-81,4 0-48,3 0-200,-10 1 176,2 2-72,-1 4 8,9-7-112,-11 3 72,0 7-48,-1-1-24,12-9 0,-11 10-8,-2 1-8,3-1 40,10-10-24,-11 11 24,1 2-24,1-1-24,2 2 0,7-14 24,-4 14-32,1-1 32,0 0-24,3-13 24,-2 13-16,2-1 0,0-2-40,0-10 56,3 11-32,6-2 16,-2-2-16,-7-7 32,7 7-16,4-3 32,-1 4-16,-10-8 0,12 1 16,2 2 48,-14-3-64,13 2 40,4-1 24,0-1-8,0 0-40,-17 0-16,16-2 48,1-1 8,-1-6-8,-16 9-48,17-2 48,-2-8-8,0 8 16,-15 2-56,13-11 56,-2 3 16,1 0-8,-12 8-64,11-9 40,-2 0 0,0 1 16,-9 8-56,9-9 64,-7-1-8,7 0 48,-9 10-104,2-11 40,0 1 32,0 0 16,-2 10-88,0-11 48,-1 1 24,-2-1 8,-4 2-64,4-1-8,-7 1-16,10 9 8,-8-9-24,-1 1-48,0 1-72,9 7 144,-9-3-328,-2-4-256,2 7-248,9 0 832,-11-3-1089,1 1-215,-1 2-248,11 0 1552,-11 0-1921,1 1-247,0 2-2697,10-3 4865,0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27.195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16 259 3336,'0'0'0,"-2"0"240,2 0 88,-1-3 104,-1 3 73,2 0-505,-2 0 536,0-4 56,1 4-16,1 0-576,-2 0 592,0 0 16,0 0-8,2 0-600,0-3 592,0 3-47,0 0-57,0 0-488,0 0 416,0 0-96,0 0-72,0 0-1232,0 0 2168,0 0-984,4 0 16,-4 0-216,3 0 248,1 0 24,1 2-8,-5-2-264,5 1 280,0 1-24,9 0 16,-14-2-272,4 3 256,1 1-16,11 1-32,-16-5-208,5 5 160,11 0-7,-13 1-9,-3-6-144,14 7 144,-9 7-32,9-9 0,-14-5-112,4 14 96,1-9 32,0 12-24,-5-17-104,14 7 144,-14 9-32,5-9 8,-5-7-120,4 17 128,-1-3-16,-3 0 24,0-14-136,4 14 72,-4 2-16,0-2 24,0-14-80,0 7 56,0 10 32,-2-10 24,2-7-112,-4 14 104,1-9 0,-1 13-8,-1-15 8,5-3-104,-5 5 72,0 2 8,1-2 24,4-5-104,-5 6 56,3-1 0,-1-2 0,3-3-56,-2 2 40,0 0 0,1 0 8,1-2-48,0 1 56,-2-1 8,2 0 40,0 0-104,0 0 96,0 0 32,0 0-16,0 0-448,0 0 744,3-3-360,1-2-24,-4 5-24,5-6 0,0 3 16,9-1 16,-14 4-32,4-5 8,-1 2 16,11-3-32,-14 6 8,4-5-56,10 0 56,-9 0-16,-5 5 16,14-14 0,-11 10 24,11-1 0,-14 5-24,5-5-16,11-9 32,-11 11-32,-5 3 16,19-14 24,-13 8 24,11-9 24,-17 15-72,5-5 64,13-13-64,-13 13 0,-5 5 0,14-19-24,-9 14 32,12-15 32,-17 20-40,4-5 48,10-12-24,-14 12 0,0 5-24,5-21 0,9 15 24,-11-13 24,-3 19-48,6-5 48,-1-12 32,-2 12 32,-3 5-112,5-18 80,-1 15 57,-1-11 47,-3 14-184,0-4 192,4-1 64,-4-9 16,0 14-272,-2-3 216,-1-3-8,-3 1-32,6 5-176,-5-5 152,0 0 0,-2 0-40,7 5-112,-7-6 80,-7 1-32,-1 2-8,15 3-40,-4-4 16,-3 4 8,2-3-40,5 3 16,-4 0-8,-3 0-16,-8 0-120,15 0 144,-5 0-344,-9 0-344,12 0-409,2 0 1097,-2 0-1568,-3 1-480,0 5-401,5-6 2449,-6 3-2784,5 2-9,-1 1-2448,2-6 5241</inkml:trace>
  <inkml:trace contextRef="#ctx0" brushRef="#br0" timeOffset="1107">850 51 3376,'0'0'0,"0"-4"264,0 1 80,0-3 72,0 1 105,0 5-521,0-5 576,3 1 40,-3 1 16,0 3-632,0-4 624,0 1-40,0 0-56,0 3-528,0-4 456,0 4-31,0-3-33,0 3-392,-2 0 392,1 0-24,-1-4-40,2 4-328,-4 0 248,1 0-32,-1 0 0,4 0-216,-3 2 216,-2 3 56,-1 0 40,6-5-312,-5 7 296,0 7 40,-9-9 8,14-5-344,-5 18 288,-2-4 16,-9 1-15,16-15-289,-5 18 296,-11 3 0,11-2 0,5-19-296,-17 22 272,11 1-56,-7 1 16,13-24-232,-6 26 240,-1 1-8,2 0-16,5-27-216,-5 26 208,3 1-64,-1-3-32,3-24-112,-2 24 144,2-1-16,0 0-24,0-23-104,0 20 80,3-2 16,1-2-8,-4-16-88,5 15 112,9-8 16,-9 9-56,-5-16-72,14 5 56,-10 2-8,10 7-40,-14-14-8,3 2 64,13 3-40,-11 0-48,-5-5 24,19 4 24,-15-3-72,11 1-120,-15-2 168,5 2-384,11-2-392,-11 0-440,-5 0 1216,20-4-1585,-15 1-351,12-1-384,-17 4 2320,5-5-2473,13-11 377,-13 13-1977,-5 3 4073</inkml:trace>
  <inkml:trace contextRef="#ctx0" brushRef="#br0" timeOffset="1108">970 178 3344,'0'0'0,"-2"0"352,2 0-352,0-4 480,0 1 97,0-1 63,0 4-640,0 0 648,0 0-56,0 0-64,0 0-2296,-2 0 4040,2 2-1768,0 1 48,0-3-552,0 6 560,-2-1-23,2 2-49,0-7-488,0 14 472,0-9-8,-1 14 8,1-19-472,-2 7 472,0 14-88,0-4-40,2-17-344,0 18 280,-1 1-48,-1-2 16,0-1-16,2-16-232,0 16 185,0-1 39,-2 1 8,2-16-232,-1 14 216,-1 1 32,2-8 0,0-7-248,0 18 176,0-11 16,0 7-8,0-9-24,0 0 48,0 0-16,0-5-192,0 6 168,0-3-8,0 1-8,0-4-152,0 1 128,3 1 24,-3-2 16,0 0-168,0 0 248,0 0 56,0 0-8,0 0-1144,0 0 1928,0-5-928,4 0-32,-4 5-120,0-6 97,0-9 23,0 11 16,0 4-136,0-15 40,0 9 16,3-11-40,-3 17-16,0-5-16,0-14 88,0 13-40,0 6-32,4-19 8,-4 5 16,0 9-8,0 5-16,0-21 0,0 7 48,0-1-48,0 15 0,0-14-16,0 0 64,0 0-8,0 14-40,0-5 72,0-15-8,3 15-24,-3 5-40,4-5 24,-4-9 0,0 14 24,0 0-48,0-3 24,0 3 48,3 0-8,-3 0-64,0 0 24,0 0 32,0 0-8,0 0-176,0 0 280,0 0-88,4 1-16,-4-1-48,5 6 48,0-1 32,-5 2 16,0-7-96,5 14 88,1-9-64,-1 11-8,-5-16-16,16 7-16,-13 10 8,2-3 16,-5-14-8,16 15 32,-11 1 0,13-2-8,-18-14-24,5 7 56,16 10-32,-16-10-24,-5-7 0,22 18 16,-8-11 56,4 12 16,-18-19-88,19 5 120,-3 11-56,3-11-40,-19-5-24,14 5 48,0 2 72,5 0 96,-19-7-216,14 5 272,0-1 40,-1-1-24,-13-3-288,4 2 296,12 0-48,-13-2-32,-3 0-216,16 0 184,-13 0 8,11-4-31,-14 4-161,4-3 216,1-2 8,0-9 8,-5 14-232,5-4 160,9-10 8,-14 9-40,0 5-128,4-19 64,-1 5 64,1 0-40,-4 14-88,0-14 56,0 0 8,0 0-8,0 14-56,-6-15 88,1-3-32,0-1 56,5 19-112,-14-19 96,11 0-24,-3 1 0,6 18-72,-7-17-16,0 1 0,2-1-40,5 17 56,-5-14-40,2-2 0,-1 2-48,4 14 88,-3-5-152,-1-12-104,2 13-88,2 4 344,-1-5-512,-1 0-104,2 0-241,0 5 857,0-4-1144,0 1-288,0 3-465,0 0 1897,0 0-2336,3 0-305,1 2-415,-4-2 3056,3 5-3033,3 2-2320,-6-7 5353</inkml:trace>
  <inkml:trace contextRef="#ctx0" brushRef="#br0" timeOffset="1447">1533 24 4056,'0'0'0,"0"0"616,-1 0 1,1 0-617,0-3 680,0-1 80,0 4 32,0 0-792,5 0 848,0 0 24,0 0 41,-5 0-913,14 0 984,-10 0 80,10 2 40,-14-2-1104,3 5 1129,16 2-33,-14 7-96,-5-14-1000,23 7 888,-7 11-88,-1-3-103,-15-15-697,18 19 616,-4 1-104,1 0-48,-15-20-464,16 23 384,1 0-56,-1 3 24,-16-26-352,16 26 288,-11 0-24,12 4-32,-17-30-232,0 27 120,6 0-24,-3-1-32,-3-26-64,0 24 24,0-1-8,-2 1 8,2-24-24,-14 23 32,1-2 16,-3-4 24,16-17-72,-18 16-56,1-1-288,0-1-376,17-14 720,-18 7-1248,1 11-713,3-13-847,14-5 2808,-14 7-3641,9 0-424,-11-2-2072,16-5 6137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5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31 165 4817,'0'0'0,"0"2"928,0 5 64,0-7-992,2 7 1008,-1 1-72,1-1-135,-2-7-801,0 7 680,2 0-64,-2 2-80,0-9-536,0 7 472,0 2-56,0-1-72,0-8-344,0 8 304,0 0-48,0-1-48,0-7-208,0 8 184,-1 0-8,-1 0 24,2-8-200,-2 7 185,0 0-33,-1 0-8,3-7-144,-2 3 120,-1 6-24,0-6 24,3-3-120,-2 3 104,-1 1-8,1-2-16,2-2-80,-3 3 40,1-1 32,1 0 40,1-2-112,-1 1 128,0-1 40,0 0-24,1 0-144,-1 0 136,0-3-40,0-4-32,0 4-40,1-7 8,0 3-40,0 7 8,0-9-8,0-1 8,2 1-24,-2 9 24,2-11-24,0 1-8,1-2 0,-3 12 32,3-12-56,5-2 40,-7 1 16,-1 13 0,8-13 0,-5 0 24,5 1-24,-8 12 0,2-13-8,8 1 16,-8-1 0,-2 13-8,10-11 24,-2-1 0,-6 3-16,-2 9-8,11-10 24,-9 1 8,9 0 48,-11 9-80,7-8 104,1 1 16,-1 4 40,-7 3-160,8-8 192,1 5 24,1 1-16,-10 2-200,9-7 208,1 7 8,-1-2-24,-9 2-192,9-2 184,0 2-32,-1 0-40,-8 0-112,9 0 48,-1 1 0,0 2-24,-8-3-24,2 8 24,7-4 8,-6 5-8,-3-9-24,7 8-8,-6 2 16,1-1 8,-2-9-16,2 10 8,-2 0 32,0 1 8,0-11-48,0 11 48,-3 2-24,-6-1 8,9-12-32,-7 13-32,-4 0-40,1 0-136,-3-1-64,0 0-56,-2-1-8,15-11 336,-16 11-296,1-1 56,-1-1 48,16-9 192,-15 8-160,1-1 80,2-5 40,12-2 40,-10 4-32,1-2 48,5 1-16,-3-2 0,7 0-8,-1-1-24,1 0 32,0 1-24,1-1 24,2 0 0,-3 0 0,8 0 32,-6 0 40,9 0-8,-11 0-64,9 0 128,-2 0 32,3 0 0,-10 0-160,9 0 160,-1 2 0,2 1 8,-10-3-168,10 2 176,2 1 0,-1 0-72,-11-3-104,11 2 48,0 2-8,-1-1-32,-10-3-8,12 7 24,-1-5 16,1 1-40,-12-3 0,12 4-16,0-1-80,0 0-168,-12-3 264,9 2-640,3 1-544,-2 0-817,-10-3 2001,11 2-3152,2 2-4122,-13-4 7274</inkml:trace>
  <inkml:trace contextRef="#ctx0" brushRef="#br0" timeOffset="2759">743 107 8097,'0'0'0,"0"0"1048,0 0-1048,-1 0 665,0 0-17,-1 1-40,2-1-608,-1 3 640,-1 4-8,-1 0-88,3-7-544,-3 9 432,-4 3-112,4 1-64,3-13-256,-9 15 217,6 1-17,-7 0-32,10-16-168,-7 18 136,0-1-24,5 1-8,2-18-104,-8 17 72,5 0-24,-4 0-8,7-17-40,-2 16-8,-2 0 16,2-2 72,2-14-80,-3 12 72,0 0 8,2-3 8,1-9-88,-2 9 32,1-1 8,1-5 24,0-3-64,0 7 40,0-4 24,0-2-8,0-1-56,0 1 72,0 0 72,2-1 64,-2 0-208,0 0 200,1-2-40,1-7-104,-2 9-56,2-8-80,-2-1-88,2 1-96,-2 8 264,2-10-288,0 0 16,1-1 0,-3 11 272,2-12-216,1-1 64,5 0 64,-8 13 88,1-13-48,6 0 32,-4-2-16,-3 15 32,10-15-16,-3 0-16,0-2 32,-7 17 0,3-16 16,7-1-16,-3 0 0,0 1 16,1 1-16,-1 1 0,-7 14 0,8-13 40,0 1-16,0 2 16,-8 10-40,7-9 64,1 1 8,0 0 56,-8 8-128,8-2 168,0-8 40,0 7 16,-8 3-224,8-2 224,1-6 8,0 8 8,-9 0-240,9-3 232,3-4 8,-2 7-24,-10 0-216,11-1 208,0 1 16,-1 0-24,0 0-16,-2 1-32,0 2 0,-8-3-152,7 9 112,0-1-8,-5 1 16,-2-9-120,7 10 96,-7 1 40,2 1 17,-2-12-153,1 12 136,-1 1 24,0 3-8,0-16-152,0 16 152,0 0 32,0 1-48,0-17-136,-2 16 128,0 1-8,0-1-16,2-16-104,-1 17 96,-1-1-24,0-2-8,2-14-64,-2 16-8,1-3-8,1 0 8,0-13 8,0 11-40,0-2 40,0 0 0,0-9 0,0 7 0,0-4 0,0 4-16,0-7 16,0 2-96,0 1-232,0-1-264,0-2 592,0 2-809,0 0-271,0-1-280,0-1 1360,0 0-1568,-1 0-433,0 0-503,1 0 2504,-1 0-5594,1 0 5594</inkml:trace>
  <inkml:trace contextRef="#ctx0" brushRef="#br0" timeOffset="2760">683 286 8017,'0'0'0,"0"-2"1128,0 2-1128,3-2 617,6 0 55,-2 0 96,-7 2-768,9-3 760,0 1-112,1-6-192,-10 8-456,11-2 288,1-1-56,2-4-104,-14 7-128,15-1 88,1-6-16,2 5-32,-18 2-40,16-7 32,2 5 24,1 1-15,-19 1-41,17-3 16,2 0-105,-2 2-327,-17 1 416,15-2-896,1 0-680,-1 0-785,-15 2 2361,16-1-6113,-16 1 6113</inkml:trace>
  <inkml:trace contextRef="#ctx0" brushRef="#br0" timeOffset="2761">1218 99 6593,'0'0'0,"0"2"992,-3 5-136,3-7-856,-4 4 856,-2 4 17,4 0-73,2-8-800,-3 8 696,0 1-48,-4 1-64,7-10-584,-3 11 504,0 0-40,-4 1-79,7-12-385,-3 13 344,0 0-24,-1 0-104,4-13-216,-3 13 192,-1-1-56,2 1-24,2-13-112,-4 13 72,1-2-24,1 0-40,2-11-8,-2 10-24,1 0-8,-1-1 16,2-9 16,-1 8-24,0-1-48,-1-4-168,2-3 240,-1 8-568,0-5-377,1-1-471,0-2 1416,-1 3-1968,1-1-561,-1-1-3120,1-1 5649,0 0 0</inkml:trace>
  <inkml:trace contextRef="#ctx0" brushRef="#br0" timeOffset="2762">976 130 6753,'0'0'0,"2"-2"1384,-2 2-1384,10-2 976,-1 1 33,1-1 7,-10 2-1016,10-3 984,2 1-176,2-1-152,-14 3-656,13-2 537,2-1-81,2 0-48,-17 3-408,19-2 328,0-5-64,1 5-56,-20 2-208,19-3 136,1 1-32,-1-1-40,-19 3-64,18-7 48,-1 7-16,0-2-32,-17 2 0,16-1 0,-1-1-56,-1 2-144,-14 0 200,14 0-448,-1 0-312,-2 0-305,-11 0 1065,11 0-1352,-2 0-264,1 0-225,-10 0 1841,10 1-1912,-3 0 288,1 0-2385,-8-1 4009</inkml:trace>
  <inkml:trace contextRef="#ctx0" brushRef="#br0" timeOffset="2763">1424 97 3904,'0'0'0,"0"0"0,-1 0 352,0 2 129,0 1 143,1-3-624,-1 7 696,0-4 56,-1 4 48,2-7-800,-2 7 816,-1 0-8,1 1-47,2-8-761,-3 9 680,1 1-104,-1 1-80,3-11-496,-2 10 392,0 2-48,0-2-64,2-10-280,-3 12 240,2-1-24,-2 2-48,3-13-168,-3 12 152,2 0-32,-2-1-40,3-11-80,-3 12 72,1-1-64,-2-1 8,4-10-16,-3 11 16,0-2-16,1-1 32,2-8-32,-4 8-16,1-1-72,-1-4-120,4-3 208,-7 7-368,5-4-192,0 0-224,2-3 784,-3 2-1008,1 1-224,-1 0-257,3-3 1489,-3 1-1696,1 0-2977,2-1 4673</inkml:trace>
  <inkml:trace contextRef="#ctx0" brushRef="#br0" timeOffset="2764">1252 132 6569,'0'0'0,"0"0"0,6 0 1512,-4-2-424,8 2 1,-10 0-1089,7-2 1064,0 2-112,1-2-232,-8 2-720,9-1 504,1 1-96,1-2-55,-11 2-353,13 0 320,0-2-72,1 0-72,-14 2-176,13-1 112,1-2-8,0 1-16,-14 2-88,14-3 88,1 0-24,0 1-32,-15 2-32,16-7 32,-1 5-8,-1-1 0,-14 3-24,14-7 0,0 5-136,0-1-200,-14 3 336,12-2-616,0-1-377,-1 0-399,-11 3 1392,10-1-1872,-1 1-385,1-2-3368,-10 2 5625</inkml:trace>
  <inkml:trace contextRef="#ctx0" brushRef="#br0" timeOffset="2765">1644 152 4857,'0'0'0,"-2"8"808,0 0 56,2-8-864,-3 11 944,-1 1 8,-3-1-72,7-11-880,-1 12 761,-3 0-97,-4 2-88,8-14-576,-4 12 488,-5 1-48,2-1-56,7-12-384,-3 11 352,-6 1-64,6-2-48,3-10-240,-9 10 200,6 1-80,-4-2 8,7-9-128,-3 8 64,-4-1 9,4-3-1,3-4-72,-2 8 32,-2-6 8,1 2-16,3-4-24,-3 7-8,1-7 16,0 2 16,2-2-24,-2 3-16,1-2 16,0 0-16,1-1 16,0 0-32,0 0-64,0 0-65,0 0 161,0 0-256,0-1-72,0-2-48,0 3 376,0-7-392,2 5-32,1-5-80,-3 7 504,7-1-616,-5-7-128,6 5-40,-8 3 784,3-11-841,6 3 49,-7-1 96,-2 9 696,10-10-600,-3-1 192,-5 0 152,-2 11 256,11-12-144,-9 0 104,9-1 40,-11 13 0,7-14 0,1-1 40,-1-1 40,-7 16-80,8-15 112,0-1 96,1 0 72,-9 16-280,9-16 336,0-1 56,1 2 8,-10 15-400,10-16 400,-1 1 24,-1 1 0,-8 14-424,8-12 496,0 1 65,2 1 71,-10 10-632,8-8 664,0 6 16,1-6-8,-9 8-672,2 0 648,7-2 32,-6 2-23,-3 0-657,7 0 600,-6 0-24,6 1-96,-7-1-480,2 4 408,1 3-32,-1-4-32,-2-3-344,3 9 272,0-1-16,-1 0-32,-2-8-224,3 10 184,-1 0 40,-1 2-16,-1-12-208,2 11 177,0 1 31,0 1 0,-2-13-208,2 14 208,1 0 56,-1-1-56,-2-13-208,3 14 192,4-1-56,-7 1-24,0-14-112,3 14 80,-1 0-16,1-1 0,-3-13-64,2 13 32,1-1 32,-1-1-24,-2-11-40,1 12 56,1-2 16,0 0-48,-2-10-24,0 10 64,0-1-32,0 0-24,0-9-8,0 7 56,-1-5-48,0 2 8,1-4-16,-1 2-24,0 1-160,0-1-160,1-2 344,-3 2-640,1 0-336,0-1-345,2-1 1321,-2 0-1728,-1 0-497,1 0-639,2 0 2864,-3-2-6514,3 2 6514</inkml:trace>
  <inkml:trace contextRef="#ctx0" brushRef="#br0" timeOffset="2766">1614 212 7593,'0'0'0,"0"0"2049,2 0-1145,-2 0-904,3-2 856,6 0 96,-2 2-32,-7 0-920,10-2 744,0 0-159,2-1-113,-12 3-472,14-2 408,-1-1-56,2 0-72,-15 3-280,14-2 192,0-5-40,2 5-48,-16 2-104,14-3 80,2 1-24,0-5-40,-16 7-16,15-2-16,-1 0-144,-1 0-232,-13 2 392,12-2-888,0 0-625,-3 1-815,-9 1 2328,12-2-3049,-3 0-3032,-9 2 6081</inkml:trace>
  <inkml:trace contextRef="#ctx0" brushRef="#br0" timeOffset="2767">2264 57 7361,'0'0'0,"-2"-3"1424,-1-5-487,3 8-937,-3-2 928,0-5-56,0 5-96,3 2-776,-8-3 624,6 2-96,-8-2-64,10 3-464,-7-2 425,-1 1-65,-2 1-24,10 0-336,-10 0 280,-2 0-40,1 3-16,11-3-224,-14 4 176,-1 3-32,0 0-16,15-7-128,-17 9 120,-2 1 32,2-1-8,17-9-144,-18 11 184,2 0 24,1 1 8,15-12-216,-15 13 248,3 0 0,2 0-24,10-13-224,-8 13 152,6 1-56,-1-1-8,3-13-88,-2 13 72,1 0 56,1-1 81,0-12-209,2 12 192,7-2 72,-6 1 72,-3-11-336,12 8 320,-3 0 48,3-1-56,-12-7-312,12 3 240,0 5-8,3-6-40,-15-2-192,16 3 168,0 0-16,0-2-32,-16-1-120,15 1 64,1-1-40,-3 0-24,1-2-64,-14 2 64,14-2-184,-2-6-208,1 5-296,-13 3 688,12-7-1088,1 4-393,0-6-455,-13 9 1936,11-2-2553,0-9-583,-2 2-3970,-9 9 7106,0 0 0</inkml:trace>
  <inkml:trace contextRef="#ctx0" brushRef="#br0" timeOffset="2768">2518 59 6825,'0'0'0,"0"0"0,0-7 1864,3 4-703,6-7-57,-9 10-1104,2-7 1040,9 4-80,-9-6-96,-2 9-864,10-2 785,-8-5-73,-2 5-96,0 2-616,0-3 544,0 1-96,0 0-80,0 2-368,-1-2 280,-2 2-80,-6 0-80,9 0-120,-7 0 64,-2 1-40,-2 2 16,11-3-40,-11 3 24,-2 6-16,-3-2 40,16-7-48,-15 8 48,-3 0-8,0 2 40,18-10-80,-17 10 120,0 2 40,1 0 57,16-12-217,-14 12 232,2 1-16,2 0-16,10-13-200,-8 15 144,5 1 8,-4-1-40,7-15-112,-1 16 136,0-1 0,1 0 16,0-15-152,2 16 136,5 0 8,0-2 40,-7-14-184,7 12 160,4-1 16,2 0-24,-13-11-152,16 10 40,-1 0-24,3 0-56,-18-10 40,18 9-56,0-2 72,2-4-16,-20-3 0,20 7-16,-1-5-144,2 1-248,-21-3 408,20 1-784,-1 0-473,-1 0-631,-18-1 1888,16 0-2673,-2 0-983,0-2-3698,-14 2 7354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9578,'0'0'0,"0"0"1160,1 1-88,-1-1-1072,3 3 1112,4 4 73,-7 0-105,2 2-184,-2-9-896,2 10 720,-2 1-176,0 1-120,0-12-424,0 13 296,-1 0-80,-1 0-16,2-13-200,-9 13 136,2 0-31,7-13-105,-8 13 48,-1 1-121,0-1-175,-2-1-360,11-12 608,-7 10-1096,-1 0-640,4-2-857,4-8 2593,-3 7-3689,0 0-2760,3-7 6449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5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42 8025,'0'0'0,"-1"0"1409,1 0-1409,-2 0 904,0 0-72,1 2 8,1-2-840,-1 3 880,0-1 0,-1 5-103,2-7-777,-1 3 656,0 6-56,1-6-64,0-3-536,-1 10 536,0-1 16,0 1-24,1-10-528,0 10 576,-1 2-31,1 1-17,0-13-528,-1 13 464,0 2-24,1 0 8,0-15-448,-1 17 400,0 0 24,-1 0-32,2-17-392,-1 17 344,1-1-40,0-1-112,0-15-192,0 16 136,0-1-72,0-1 0,0-14-64,0 14 112,2-2-55,-2-2 7,0-10-64,0 11 16,0-2-56,0-1 24,0-8 16,0 7-64,2-4-49,-1 4-207,-1-7 320,0 3-704,2 0-376,-2-2-512,0-1 1592,2 1-2041,-2 0-615,2-1-921,-2 0 3577,2 0-7882,-2 0 7882</inkml:trace>
  <inkml:trace contextRef="#ctx0" brushRef="#br0" timeOffset="1317">232 18 5385,'0'0'0,"1"-3"1256,-1 3-1256,8-7 1104,-5 6 88,5-2 73,-8 3-1265,3-2 1256,5 1-112,-5 1-120,-1 0-175,-2 0-849,3 0 728,-1 3-16,0 5-120,-2-8-592,2 7 552,-2 1-32,0 1-128,0-9-392,-1 12 288,-3 1-72,-4 1-112,8-14-104,-8 14 88,-2 0-39,0 0-66,10-14 17,-11 13-120,-1 0-240,1 0-304,11-13 664,-10 12-1104,1-2-528,1 1-745,8-11 2377,-7 9-3361,0 2-3192,7-11 6553</inkml:trace>
  <inkml:trace contextRef="#ctx0" brushRef="#br0" timeOffset="1318">313 191 6065,'0'0'0,"-1"0"840,1 0-200,0 0-640,0 0 600,0 1 24,0 1 89,0-2-713,1 2 704,1 2-40,0 4-72,-2-8-592,2 2 504,-1 8-24,1-7-32,-2-3-448,3 10 424,4-3-16,-6 0-23,-1-7-385,7 7 352,-5 0-40,5 0-24,-7-7-288,2 8 248,6-2-8,-7 1-16,-1-7-224,3 7 176,4-3-16,-7 5-16,0-9-144,3 2 136,-1 6-24,5-6 16,-7-2-128,0 2 80,2 2 8,0-2 16,-2-2-104,0 3 96,1-2-8,1 0 8,-2-1-96,0 1 88,0-1 64,0 0 88,0 0-240,2 0 224,0 0 8,-1-2-64,-1 2-168,2-3 136,0 1-56,0-6 16,-2 8-96,2-3 72,1-5 1,-1 1-25,-2 7-48,3-7 0,4-1 48,-4-1-48,-3 9 0,7-9 48,-4-1-8,6 0-56,-9 10 16,2-12 16,8 0-32,-3-1 16,-7 13 0,7-13-32,-5 0-129,10 0-135,-12 13 296,7-13-504,0 0-128,0 1-160,-7 12 792,7-11-1016,0 2-168,0 2-337,-7 7 1521,3-2-1912,4-1-289,-5 1-223,-2 2 2424,2-1-4753,-2 1 4753</inkml:trace>
  <inkml:trace contextRef="#ctx0" brushRef="#br0" timeOffset="1319">648 122 7321,'0'0'0,"0"0"0,-1 0 1504,1 0-407,-1 3-73,1-3-1024,-1 3 1016,-1 0-8,0 5-64,2-8-944,-1 3 857,-1 8-49,-1-4-64,3-7-744,-2 8 664,-1 0-80,0 1-88,3-9-496,-3 10 408,-4 2-63,4-1-65,3-11-280,-3 12 232,0-1-40,1-1-48,2-10-144,-3 11 112,1-1-48,0 1 0,2-11-64,-1 11 32,0-3-32,1 1 24,0-9-24,0 8 32,3 0-8,4-1 8,-7-7-32,3 7 40,7-5 24,-3 5-40,-7-7-24,8 2 16,1 1 16,0 0-32,-9-3 0,8 4 56,2-2-32,0 1-40,-10-3 16,12 2-24,-2-1 0,1 2 8,-11-3 16,10 2-8,0-1 8,1-1-40,-11 0 40,11 1-64,0-1-24,-1 1-72,-10-1 160,10 0-296,-2 0-176,2 0-249,-10 0 721,8 0-1080,0 0-376,-6-2-409,-2 2 1865,9-1-2328,-7-1-321,5-1-151,-7 3 2800,1-1-4817,-1 1 4817</inkml:trace>
  <inkml:trace contextRef="#ctx0" brushRef="#br0" timeOffset="1320">594 302 5617,'0'0'0,"0"0"0,0 0 1104,2-2-152,6 2 96,-8 0-1048,7-2 1097,1 0-49,0 0-152,-8 2-896,9-3 728,0 1-104,0-5-80,-9 7-544,9 0 457,1-3-57,-1-5-64,-9 8-336,11-2 224,-2 0-72,3-1-16,-12 3-136,9-7 40,2 5-8,-1 0 0,-10 2-32,11-3-96,-2-4-256,0 6-360,-9 1 712,7-2-1313,0-1-663,0-4-529,-7 7 2505,2-1-6105,-2 1 6105</inkml:trace>
  <inkml:trace contextRef="#ctx0" brushRef="#br0" timeOffset="1321">681 69 10426,'0'0'0,"0"0"0,0-1 1272,0-1-120,7 0 57,-7 2-1209,6-2 1248,1 1-104,2-1-192,-9 2-952,9-3 736,0 1-79,4-1-89,-13 3-568,13-3 432,1 1-72,2-5-112,-16 7-248,16-2 144,-1 0-48,-1-1-40,-14 3-56,15-8 24,-1 6 16,0 0-184,-14 2 144,12-3-480,-1 0-520,-2 1-713,-9 2 1713,9-7-2440,-2 5-945,1 0-4561,-8 2 7946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6:0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46 4961,'0'0'0,"-2"0"880,-1-3-56,3 3-824,-2-3 776,-1 1-8,0 0-56,3 2-712,-2-2 625,-2 1-33,1-1-104,3 2-488,-8-3 400,4 1-8,-3-1-72,7 3-320,-7-2 264,3 0-32,-5-1-32,9 3-200,-9-2 168,1 1-48,-1 1-8,9 0-112,-11 0 80,2 0-56,-2 0 40,11 0-64,-11 1 24,0 6 16,2-4 8,9-3-48,-12 7 40,2 0-8,-1 0-16,11-7-16,-11 9-8,1 1-40,0 0 16,10-10 32,-8 11-32,0 0-8,1 0 32,7-11 8,-4 9-40,-4 2 0,5-1 16,3-10 24,-3 10-56,1 0 24,1 0-8,1-10 40,-1 9-32,1-1 16,2 0-16,-2-8 32,2 3-32,7 6 0,-6-6 24,-3-3 8,10 7 0,-7-6 8,8 1 24,-11-2-32,8 1 48,1-1 16,2 0 24,-11 0-88,11-3 80,1-4 0,0 6-8,0-8-8,-1 6 8,1-6 0,-12 9-72,12-3 56,-2-6 8,0 7 0,-10 2-64,7-8 16,0 6 8,-4 0-8,-3 2-16,9-3 0,-9 1 32,2 2-24,-2 0-8,2 0 0,0 0 16,-2 1 16,0-1-32,2 3 80,-2 5 48,0-1 32,0-7-160,0 7 193,-1 2-25,0 2-8,1-11-160,-2 12 160,0 0 0,1 1 8,1-13-168,0 12 184,-1-1 0,0 2-32,1-13-152,-1 12 120,1-1 40,0 0-72,0-11-88,0 12 104,0-2-16,0 0-48,0-10-40,2 10 48,-2 0-24,2-1-16,-2-9-8,2 8 16,0-1 0,0-3 32,-2-4-48,1 7 32,-1-4 16,2 1-16,-2-4-32,2 3-8,0 0 48,-2 0-48,0-3 8,0 3-88,0-2-160,0 0-288,0-1 536,0 1-816,1 0-321,-1-1-263,0 0 1400,0 0-1664,0 0-281,0 0-319,0 0 8137,2-2-14075,0 0 4786,-2 2 3416</inkml:trace>
  <inkml:trace contextRef="#ctx0" brushRef="#br0" timeOffset="980">466 57 3248,'0'0'0,"-1"-3"944,1 3-944,-1-2 865,0-1 31,1 1 24,0 2-920,-1-3 880,-1 0-72,1 2-96,1 1-712,-3-2 577,0 2-129,1 0-120,2 0-328,-4 0 208,-3 2-40,4 0-32,3-2-136,-10 8 128,3-1 0,-1 2-24,8-9-104,-9 10 72,1 1 16,-1 3 0,9-14-88,-10 14 88,0 2-8,-1 0 8,11-16-88,-9 18 80,-1 1-16,1 0-24,9-19-40,-3 20 40,-5-2 0,5-2-16,3-16-24,-2 15 48,1-1-48,1-2 0,0-12 0,0 11 8,8-2 48,-6-1 24,-2-8-80,9 7 80,0-4 32,-1 4-16,-8-7-96,12 2 128,-1 0 48,1-1-8,-12-1-168,14 0 184,-1 0 0,2-3 8,-15 3-192,15-8 176,0 6-7,0-8-25,-15 10-144,17-8 152,-3 0-32,-2 0 8,-12 8-128,14-10 104,-1 0-16,0 0 8,-13 10-96,13-10 64,-4-1 48,-1 0-8,-8 11-104,7-11 112,-4-2 32,4 1-32,-7 12-112,0-11 96,0-1 16,0 0-24,0 12-88,0-11 88,-1 0-32,-6-1 16,7 12-72,-3-10 64,-7 0-64,1 1 48,9 9-48,-10-8-16,-1-1-96,0 7-40,11 2 152,-11-10-280,1 8-128,-1 1-104,11 1 512,-10-2-616,1 2-161,-1 0-239,10 0 1016,-9 2-1224,1 0-208,0 6-185,8-8 1617,-7 3-1896,4 5-49,-5-4-1527,8-4 3472</inkml:trace>
  <inkml:trace contextRef="#ctx0" brushRef="#br0" timeOffset="981">780 42 4072,'0'0'0,"0"0"1329,1-2-385,1 1-40,0 1-104,-2 0-800,0 0 704,2 0-79,-2 0-81,0 0-544,0 1 552,1 1 0,-1 7 0,0-9-552,0 7 504,0 1-56,0 2-56,0-10-392,-1 11 344,-2 0-8,0 0-16,3-11-320,-7 13 305,5 0-33,-2 2-48,4-15-224,-3 14 176,-1 1-24,-3 0-48,7-15-104,-1 16 80,-2 0-32,0-1-40,3-15-8,-2 13 24,-1-1-16,2-1 8,1-11-16,-2 11 24,-1-1-16,1 0 0,2-10-8,-2 7-8,1 1-16,0-1 0,1-7 24,-2 4-96,1 4-112,1-5-232,0-3 440,-1 3-665,0 0-247,0 1-160,1-4 1072,0 2-1288,-1 1-273,1-1-359,0-2 1920,0 1-2296,0-1-1633,0 0 3929</inkml:trace>
  <inkml:trace contextRef="#ctx0" brushRef="#br0" timeOffset="982">655 4 4849,'0'0'0,"0"0"0,7 0 1040,1-2 80,2 0 16,-10 2-1136,10 0 1096,0 0-111,0 0-185,-10 0-800,12 0 664,0 2-144,-1 1-120,-11-3-400,12 3 288,0 4-64,0-5-104,-12-2-120,14 3 136,0 1-56,-1-1 24,-13-3-104,13 3 96,1 0-48,1-2-40,-15-1-8,16 1-216,-1 1-368,1-1-488,-16-1 1072,15 1-1760,1-1-801,0 0-2992,-16 0 5553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6:0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5489,'0'0'0,"-1"0"1240,1 0-1240,0 2 792,0 1 16,0 6 128,0-9-936,2 3 1001,-1 8-65,2-2-136,-3-9-800,3 11 688,4 0-120,-6 0-88,-1-11-480,3 12 433,4-1-105,-5 0-32,-2-11-296,8 11 272,-5-1-80,7 0 16,-2 0-32,-8-10-176,9 9 128,0-1 0,0-1-24,-9-7-104,9 7 80,-2-3 16,0 5-48,-7-9-48,2 2 32,7 6-40,-6-6-120,-3-2 128,7 2-336,-5 0-264,6-1-400,-8-1 1000,3 1-1465,5-1-431,-1-2-521,-7 2 2417,7-3-2744,2-5-1729,-9 8 4473</inkml:trace>
  <inkml:trace contextRef="#ctx0" brushRef="#br0" timeOffset="1">279 1 4809,'0'0'0,"-2"0"1176,2 0-1176,-3 0 856,-4 4-72,5 4-96,2-8-688,-9 7 648,2 1-63,-1 1-129,8-9-456,-9 12 408,1 1-48,-1 2-16,9-15-344,-11 17 328,1 1-8,0 1-24,10-19-296,-12 21 264,3 1-24,-2 0-32,11-22-208,-9 23 184,-1 2-72,1 0-56,9-25-56,-7 23 32,0 0-16,3-2 0,-4-2 16,6-1-24,-2-1-16,4-17 8,-2 15-24,1-1 16,0-2 16,1-12-8,0 12 8,0-3 16,0 0-32,3-1-64,-1-1-136,1 0-208,-3-7 416,7 2-680,-6 5-336,6-6-288,-7-1 1304,3 1-1521,7 0-271,-1-1-185,-9 0 1977,10-3-3496,-10 3 3496</inkml:trace>
  <inkml:trace contextRef="#ctx0" brushRef="#br0" timeOffset="2">449 124 184,'0'0'0,"-2"-2"928,0 0-512,2 2-416,-7-3 424,4 1 32,0 2 0,3 0-456,-7 0 416,5 0-56,-6 3-72,8-3-288,-7 3 256,-1 6-40,0-2-16,8-7-200,-9 9 169,-1 0-17,0 2-16,10-11-136,-11 11 112,-1 1 0,1 2-40,11-14-72,-11 14 56,0 1 0,2 1-8,9-16-48,-9 16 40,5 1-16,-3-1-8,7-16-16,-1 15 0,0-3-8,0 0 0,1-12 8,0 11 0,2-1 8,5-1 0,-7-9-8,2 7 8,9-4 8,-3 6 8,-8-9-24,10 3 48,0-1 24,1 1 8,-11-3-80,9 2 72,0-1 0,2-1 16,-11 0-88,9 0 88,2 0 8,-1-3-8,-10 3-88,8-7 72,1 5 16,-2-6-16,-7 8-72,7-2 96,0-6 8,-4 5-16,-3 3-88,9-11 88,-8 4-32,2-1-8,-3 8-48,7-8 56,-7 0-24,2-2-32,-2 10 0,1-9-88,1-3-128,0 0-96,-2 12 312,0-12-448,2-1-136,-2 2-112,0 11 696,0-12-841,1 0-135,1 1-48,-2 11 1024,2-11-960,0 1-32,-2 10 992</inkml:trace>
  <inkml:trace contextRef="#ctx0" brushRef="#br0" timeOffset="3">632 104 3720,'0'0'0,"0"0"936,0 0-936,0 0 897,1 0 15,-1 3 64,0-3-976,0 7 952,0 0-152,-1 0-95,1-7-705,-4 9 584,-3 2-112,5-1-56,2-10-416,-8 12 368,5 1-56,-4 1 32,7-14-344,-2 15 328,-1 0-24,-4 0-48,7-15-256,-3 16 272,-4 0-80,6-1 16,1-15-208,-3 13 185,1-2-73,2-1-8,0-10-104,-1 11 88,1-3-56,0 1 24,0-9-56,0 8 16,1-5-24,2 5 32,-3-8-24,3 3 8,4 0 32,-5 1 72,-2-4-112,3 3 128,5-1-8,-7-1 40,-1-1-160,7 1 144,-4-1-16,7 0 24,-10 0-152,6-2 160,3 0-32,0-5-40,0 4-72,-9 3-16,8-8-112,1 5-64,1-8-56,-10 11 232,9-8-296,1 0-8,-1-1 8,-9 9 296,10-9-288,-1 0 55,-1-2 57,-8 11 176,9-11-128,-1-1 56,-1 0 40,-5-1 24,7-1 24,-6 1 8,-3 13-24,7-13 32,-6-1 0,2 1 16,-3 13-48,3-12 64,-1 0-8,1 0 0,-3 12-56,2-12 16,1 0 0,-1 3 32,-1 1-24,-1 5 33,0-5-1,0 8-56,2 0 56,-2-3 8,0 1 48,0 2-112,0 0 136,0 0-32,0 0-8,0 0-432,0 0 752,0 2-344,-1 2 80,1-4-152,-1 7 208,0-3 8,-2 5-40,3-9-176,-2 9 160,-1 0-56,0 1 8,3-10-112,-2 11 104,-1-1 0,0 1-16,3-11-88,-1 11 64,-2 0 8,2 1 8,1-12-80,-1 13 40,-1-1 32,1-1 0,1-11-72,-1 12 64,0 0 32,0 0-16,1-12-80,0 11 104,0-1 0,0-3 0,0-7-104,0 7 88,3-4 16,0 6-16,-3-9-88,6 2 104,-4 2 56,6-2 8,-8-2-168,3 3 200,7-1 16,-2-1-8,-8-1-208,8 0 241,0 0-49,1 0-24,-9 0-168,11-1 112,-3-1-48,3-1-112,-11 3 48,11-7-248,-1 5-305,0-5-431,-10 7 984,10-3-1400,-1-7-496,2 3-521,-11 7 2417,9-8-3097,3-1-3240,-12 9 6337</inkml:trace>
  <inkml:trace contextRef="#ctx0" brushRef="#br0" timeOffset="4">997 121 4296,'0'0'0,"-1"0"817,1 1-41,-1 2 80,1-3-856,0 3 912,0 4-16,0-3-39,0-4-857,0 9 776,-1-1-64,0 1-88,1-9-624,-2 9 536,0 0-32,1 2-40,1-11-464,0 12 400,-2 0-8,1 0-15,1-12-377,-1 12 368,0 1-32,0 0 16,1-13-352,0 12 280,-1 0-24,1-2-32,0-1-40,-1 0-16,1-1-8,0-8-160,0 7 112,-1-4 0,1 4 16,0-7-128,-1 3 112,0 0 64,0 0 0,1-3-176,-1 2 136,1-1 32,0 0 32,-1-1 56,1 0 56,-1 0-7,1 0-305,-1 0 232,0-2-104,-1-1-40,2 3-88,-1-9 0,0 7 0,-2-9-72,3 11 72,-1-7-112,1-1-32,0-1-73,0 9 217,0-10-184,0-1-8,2 0 16,-2 11 176,3-13-168,4 0 24,-5 1-8,-2 12 152,3-12-104,-1-1 24,7 0-16,-9 13 96,2-14-56,0 1-24,5 0 56,-7 13 24,2-13 0,0 0 0,0 0 8,-2 13-8,7-12 0,-7 0-32,3 2 8,-3 10 24,7-10 0,-5 1 16,-1-1 0,-1 10-16,7-7 40,-5 0-16,0 5 0,-2 2-24,2-8 32,1 5-24,0-4 16,-3 7-24,7 0 64,-6-2 0,2-1 40,-3 3-104,2-2 136,-1 0 0,1 2-8,-2 0-128,2-1 144,0 1 24,-1 0-24,-1 0-144,0 0 120,0 0-32,0 0-32,0 0-320,0 0 568,0 0-279,0 0-1,0 0-377,2 0 714,-2 0-337,0 0-24,0 0 40,2 0 56,0 0 48,-2 0-144,1 0 176,1 0 16,1 0 16,-3 0-208,2 0 168,0 0-8,1 0-8,-3 0-152,2 0 120,1 0-8,0 0 16,-3 0-128,2 0 104,0 0-16,1 0 0,-3 0-88,1-2 64,2 2-8,-1 0-24,-2 0-32,1 0 56,1 0-48,0 0 8,-2 0-16,2 0 16,0 0-16,1 0 24,-3 0-24,2 1 0,1 1-16,0-1 16,-3-1 0,2 3-24,1 0 24,-1-2 16,-2-1-16,8 3 0,-8 0 24,3-1-16,-3-2-8,8 3 32,-7-1-8,2 1-40,-3-3 16,8 3 24,-6-1-32,0 2 8,-2-4 0,8 3 8,-6 4-40,0-4 16,-2-3 16,7 7-16,-5-5 8,1 5 8,-3-7 0,2 3 24,0 5 24,0-6-16,-2-2-32,2 7 32,-2-3-32,0 4 0,0-8 0,0 4 32,-1 5 0,-2-2 8,3-7-40,-3 3 56,-4 7-48,0-7 48,7-3-56,-8 10 72,-1-7-72,0 6-8,-2-6-48,11-3 56,-11 9-88,0-6 88,-2 4 16,13-7-16,-11 3-16,0 1-8,1-1-32,10-3 56,-8 4-48,0-1 24,5 0 8,3-3 16,-9 2-40,7-1 8,-2 0 0,4-1 32,-3 1-64,-1-1 32,2 0-24,2 0 56,-3 0-64,1 0 56,1 0-32,1 0 40,-1-2-40,0 0-8,0 2-16,1 0 64,-1-1-88,0-1 0,1 0-8,0 2 96,0-2-136,0 1 40,2-1 8,-2 2 88,3 0-104,4-2 72,-6 2-32,-1 0 64,8 0-40,-5 0 32,6 0-48,-9 0 56,7 1-8,0 1-8,0 0 8,-7-2 8,7 4 0,1-1-16,0 4-24,-8-7 40,7 3-24,-5 0 16,8 5 8,-10-8 0,3 3 32,6 6-16,-1-7 0,-8-2-16,3 9 72,4-6-24,-4 7 104,-3-10-152,7 7 184,-4 0-8,4-5 16,-7-2-192,3 7 160,7-4-16,-3 1-32,-7-4-112,7 3 104,0 0-24,-4 0-8,-3-3-72,9 3 40,-7-1 24,5 0-24,-7-2-40,2 1-24,5 0-96,-5 0-312,-2-1 432,2 0-896,5 0-545,-5 0-551,-2 0 1992,3 0-2609,-1-3-671,5 1-3410,-7 2 6690,0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6:0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6 178 7089,'0'0'0,"0"0"0,0-3 888,0 1 48,0-1-63,0 3-873,0-2 776,2 2-80,0 0-112,-2 0-584,2 1 504,-1 0-16,1 3-16,-2-4-472,2 9 480,-1 1-39,1 1-41,-2-11-400,2 14 352,0 2-72,-1-1-8,-1-15-272,0 18 272,0 0 8,0 0 24,0-18-304,0 20 296,0 1-48,0-2-40,0-19-208,0 19 160,0 0-8,0-2 0,0-17-152,0 16 120,0-2 0,0 0-72,0-14-48,0 11 32,0 0-24,0 0 56,0-11-64,0 10 8,0 0 40,0-2-8,0-8-40,0 7 8,-1-4 16,0 0-48,1-3 24,-1 4-48,1-2-128,-1-2-168,1 0 344,0 1-496,-1-1-344,0 0-320,1 0 1160,-1-2-1465,0-8-359,-1 2-264,2 8 2088,-1-8-2241,0-2 89,0 0-2001,1 10 4153</inkml:trace>
  <inkml:trace contextRef="#ctx0" brushRef="#br0" timeOffset="1">2 178 4288,'0'0'0,"0"0"0,-1-11 905,0 2 119,1-2 24,0 11-1048,0-11 1032,0 3-72,2 1-63,-2 7-897,2-8 824,0 5-56,6-6-32,-8 9-736,2-3 600,5-4-72,-5 4-23,-2 3-505,11-7 392,-3 5 16,0-5-8,-8 7-400,11 0 360,-2-3 56,1 1-8,-10 2-408,13 0 320,-2 0-24,2 0-40,-13 0-256,13 0 200,0 0 0,-2 2-24,-11-2-176,10 4 72,0 3 0,-2-4-24,-8-3-48,8 9 24,-1-2 0,-5 1 8,-2-8-32,7 9 40,-7 2-16,2 0 8,-2-11-32,0 12 48,0-1 16,-2 2 32,2-13-96,-7 11 96,0 0-24,-1 1-23,8-12-49,-8 13 8,-4 0 32,0-1-16,12-12-24,-13 11 32,-1 0-32,1-2-24,13-9 24,-13 10-32,3-2-16,1 1 32,9-9 16,-8 7-49,5-3 25,-5 3 0,8-7 24,-1 2-56,-1 1 40,1 0 16,1-3 0,0 3 16,0-2-8,0 0-8,0-1 0,1 0 0,2 0 40,5 0-8,-8 0-32,1 0 24,7 0 41,-1-2-81,-7 2 16,9-2 24,0 2-8,0-2-16,-9 2 0,11 0 24,1-1 0,-1 1 0,-11 0-24,11-2 8,2 2 16,-3 0-8,-10 0-16,14 0 0,0 2 24,-1 2-16,-13-4-8,13 7 16,0-4 0,-1 7-8,-12-10-8,12 7 16,-1 2-32,0-1 32,-11-8-16,11 10-24,-2-1-8,0-1 48,-9-8-16,7 8-24,-5 0 8,1 1 8,-3-9 8,2 7-16,-2 0 56,0 0-16,0-7-24,-3 3 24,0 6-8,-7-6 32,10-3-48,-9 9 32,0-6 40,-2 4-8,11-7-64,-13 3 48,-1 5 0,0-6-24,14-2-24,-17 4 40,-1 3-16,0-5 16,18-2-40,-18 3 8,1-1-8,-1 0 0,18-2 0,-16 0-8,0 0-8,1 0-48,15 0 64,-12 0-168,2-2-152,1-5-209,9 7 529,-7 0-848,5-7-352,-2 5-400,4 2 1600,-3-2-2097,2-7-503,1 6-433,0 3 3033,0-8-5297,0 8 5297</inkml:trace>
  <inkml:trace contextRef="#ctx0" brushRef="#br0" timeOffset="2">375 318 4424,'0'0'0,"-2"2"809,2-2-809,-3 2 800,0 6 64,0-5-8,3-3-856,-3 8 800,2-5-112,0 6-87,1-9-601,-2 8 552,-1 0-56,1 1-48,2-9-448,-2 9 448,1 0-16,-1 0-32,2-9-400,-1 10 432,1-2-56,0 2 0,0-10-376,0 9 337,0-2-25,0 1 8,0-8-320,-1 7 240,1 0 0,-1-3-48,1-4-192,0 8 144,-1-5-16,1 0-24,0-3-104,-1 4 104,0-1 8,0 0 8,1-3-120,0 2 136,0-1 16,0-1 24,0 0-176,0 0 264,0 0 48,0 0 16,0 0-1232,0 0 2104,0-2-992,0-5-40,0 7-168,0-3 96,0-5-24,1 1-24,-1 7-48,0-8 16,3-1 16,4-1-8,-7 10-24,2-11 16,5 0-16,-6 0-16,-1 11 16,8-13 24,-5-1-8,6-2-16,-9 16 0,3-16 8,6 0-32,-7-1 0,-2 17 24,9-17 16,-2 1-64,0 1 32,-7 15 16,7-14 0,1-1-32,-6 1 8,-2 14 24,12-14-16,-10 1-16,8 2 8,-10 11 24,2-9-16,7 2-8,-6 4-8,-3 3 32,8-8 8,-6 6-8,6-5 24,-8 7-24,2-2 40,5 0-16,-6 1 48,-1 1-72,3 0 56,4 0 8,-5 0-8,-2 0-56,2 0 48,6 1 41,-5 1-33,-3-2-56,8 8 96,-6-4 16,6 5-16,-8-9-96,2 8 136,5 1 24,-6 2-24,6 0 0,-5 3-8,1 0-32,-1 1 40,-2-15-136,2 16 112,1 1 24,-2-1-8,-1-16-128,3 17 88,-1 1 32,-2 0-64,0-18-56,0 16 104,2 0-24,-2-3 8,0-13-88,1 13 80,-1-3-48,0 1 32,0-11-64,0 9 64,0-1 0,2 0-8,-2-8-56,0 4 40,0 3 8,0-4 8,0-3-56,0 3-16,0 0-8,0 0-200,0-3 224,0 1-448,0-1-256,0 0-392,0 0 1096,-1 0-1529,-1 0-527,0 0-777,2 0 2833,-3-1-3673,0-6-2776,3 7 6449</inkml:trace>
  <inkml:trace contextRef="#ctx0" brushRef="#br0" timeOffset="3">337 368 8121,'0'0'0,"-1"0"1481,1 0-1481,0 0 1184,0 0-152,2 0-120,-2 0-912,8-1 808,-1-1-135,1 0-129,-8 2-544,10-2 432,-1-1-72,3 0-96,-12 3-264,13-7 216,2 6-72,-1-1-88,-14 2-56,13-3 40,2 1-24,2-1-8,-17 3-8,15-7-32,1 7-184,0-2-312,-16 2 528,15-3-904,-2 0-369,1 2-391,-14 1 1664,13-2-2136,-1 2-369,-2-2-2704,-10 2 5209</inkml:trace>
  <inkml:trace contextRef="#ctx0" brushRef="#br0" timeOffset="4">869 217 5913,'0'0'0,"0"-2"1768,-1 0-328,1 2-1440,-1-3 1353,0 1-57,0 0-144,1 2-1152,-2-2 960,1 0-143,-2 1-169,3 1-648,-4-2 544,-2 0-88,3 0-56,3 2-400,-8-1 384,5 1-72,-5-2-32,8 2-280,-4-2 248,-5 2-56,2 0-40,7 0-152,-4-2 88,-6 2-8,1 0-16,9 0-64,-8 0 24,-1 1 24,0 2-16,9-3-32,-10 3 16,2 5-8,-1-4 16,9-4-24,-9 9 41,0-1-17,-2 1 32,11-9-56,-11 8 24,1 4 0,-2-1 16,12-11-40,-10 13 8,0 1-32,2 0 16,8-14 8,-8 16-16,4-1 40,-4 3 56,8-18-80,0 16 48,-3 0 24,2-2 40,1-14-112,0 13 104,2-1 56,6-1 16,-8-11-176,2 10 200,10-1 48,0-2 16,-12-7-264,14 3 328,1 6-48,2-7-24,-17-2-256,17 3 184,0 0-56,-1-1 0,-16-2-128,17 1 104,-1 0 16,-2 0-16,-14-1-104,14 0 64,-1 0 32,-1-2-16,-12 2-80,12-3 8,-2 1-32,1-6-240,-11 8 264,11-2-560,-1-5-272,0 5-424,-10 2 1256,10-9-1577,-1 6-367,1-7-425,-10 10 2369,8-7-3024,-1-1-4098,-7 8 7122</inkml:trace>
  <inkml:trace contextRef="#ctx0" brushRef="#br0" timeOffset="5">1009 161 7553,'0'0'0,"0"0"2105,0 0-1001,0 0-112,0 0-992,0 0 904,0 1 8,0 2-95,0-3-817,0 3 728,0 5-88,0-4-112,0-4-528,0 11 496,0-1-104,0 0-32,0-10-360,0 11 344,0 2-72,0-2 8,0-11-280,1 13 224,1-1-63,1 1-1,-3-13-160,1 13 128,2 0-40,-1 1 24,-2-14-112,2 13 136,-2 1-48,0 0 8,0-14-96,0 13 120,0-1-56,0-1 16,0-11-80,0 9 96,0 0-48,-1 0 40,1-9-88,-1 7 88,0 1-24,-2-4 24,3-4-88,-1 8 64,-2-5-48,0 1-48,3-4 32,-1 3-136,-2 0-168,1-1-168,2-2 472,-1 3-696,0-1-209,-1-1-143,1-1-272,1 0 1320,-1 0-1705,1-2-463,0-1-545,0 3 2713,0-2-6241,0 2 6241</inkml:trace>
  <inkml:trace contextRef="#ctx0" brushRef="#br0" timeOffset="6">1224 147 5833,'0'0'0,"7"-2"1672,0 0-440,1 0-95,-1 2-185,-7 0-952,2 0 768,0 0-96,1 1-96,-3-1-576,3 3 504,-3 5 0,0-5-31,0-3-473,0 8 440,-3-4-48,0 5-64,3-9-328,-9 7 232,1 2-48,-1-1 0,9-8-184,-9 10 152,-1 0-16,2-1-24,8-9-112,-11 10 72,1-1-40,-2 2 48,12-11-80,-13 9 48,-1 2 8,1 0 0,13-11-56,-12 10 24,0 0 24,1-1-24,11-9-24,-10 8 32,0 1-24,2-2 8,8-7-16,-8 8 32,4-5-8,-4 5 24,8-8-48,-3 3 24,1 0 0,-1 0-16,3-3-8,-3 2 24,2-1-24,1-1 24,0 0-24,0 1 32,0 0-32,2-1 48,-2 0-48,3 0 56,6 0-32,-3 0 48,-6 0-72,8 0 48,1 0-40,-1 0 8,-8 0-16,9 0-24,-2 0 8,2 2 16,-9-2 0,10 3 0,-2 0 0,2 5 0,-10-8 0,9 2 0,0 2 16,1 4-16,-10-8 0,9 3 8,1 7-8,-1-3-8,-9-7 8,7 8 0,3-1 8,-1 0 16,-9-7-24,10 8 16,-1-1-8,0 0 16,-9-7-24,8 4 8,-5 3-8,7-3 16,-10-4-16,3 8 0,6-6-24,-7 5 24,-2-7 0,9 3 24,-7 0-24,0 1 24,-2-4-24,7 3 8,-7 0-16,2 0-8,-2-3 16,0 2-8,2 1-48,-2-1-96,0-2 152,0 2-280,0-1-200,0 0-208,0-1 688,-1 1-984,0 0-425,0 0-599,1-1 2008,-2 0-2849,1 0-3432,1 0 6281</inkml:trace>
  <inkml:trace contextRef="#ctx0" brushRef="#br0" timeOffset="7">1486 43 7873,'0'0'0,"-1"0"2265,0-2-1217,1 2-1048,-3 0 952,1 0-120,1 0-72,1 0-760,-2 1 673,1 2-57,0-1-48,1-2-568,-1 4 496,-1 4-56,1-5-56,1-3-384,-1 9 344,-1-2-64,1 0-8,1-7-272,0 9 264,-1 0-112,1 2-8,0-11-144,0 13 96,0-1-48,0 1 96,0-13-144,0 12 113,0 1 7,0 0-32,0-13-88,0 14 32,2-1 8,-2 0-40,0-13 0,0 12 8,0 1-8,2-1-80,-2-12 80,0 12-232,0 0-241,0-1-263,0-11 736,0 12-944,-1-3-248,0 2-225,1-11 1417,-1 9-1712,0 1-504,1-1-473,0-9 2689,-1 7-5457,1-7 5457</inkml:trace>
  <inkml:trace contextRef="#ctx0" brushRef="#br0" timeOffset="8">1456 540 10866,'0'0'0,"0"0"1976,0 0-1976,0 0 1168,2 0-127,0 0-1,-2 0-1040,8 1 816,-5-1-256,4 0-208,-7 0-352,1 0 232,2 0-120,0 0-64,-3 0-48,2 0-48,1 0-296,-1 0-464,-2 0 808,3-2-1760,0 0-1553,-1 1-4809,-2 1 8122</inkml:trace>
  <inkml:trace contextRef="#ctx0" brushRef="#br0" timeOffset="583">1707 21 5593,'0'0'0,"0"0"0,-1-1 1440,1-2-240,0-4-55,0 7-1145,0 0 1120,0-3-120,2 2-80,-2 1-920,3-2 888,-1 0-15,6 0-41,-8 2-832,2 0 800,5 0-88,-5 0-72,-2 0-640,7 0 568,-6 1-40,6 2-71,-7-3-457,2 3 424,1 5-32,4-4-40,-7-4-352,2 9 320,1-2-64,-1 2-40,-2-9-216,3 8 160,0 0-40,-2 1 8,-1-9-128,2 9 128,0 0-56,-2-1 32,0-8-104,0 9-8,0-1 8,0-1 24,0-7-24,0 7-80,-2-5-48,1 7-296,1-9 424,-2 3-792,-1 4-392,0-5-425,3-2 1609,-2 3-1968,0-1-441,-1-1-511,3-1 2920,-2 1-6954,2-1 6954</inkml:trace>
  <inkml:trace contextRef="#ctx0" brushRef="#br0" timeOffset="584">1845 17 9690,'0'0'0,"0"0"0,0 0 2000,2 0-416,5 0-135,-5 2-129,5 0-256,-5 2-224,-2-4-840,8 8 648,-7-6-151,2 7-97,-3-9-400,2 7 288,-2 1-40,0 0-96,0-8-152,0 7 136,0 1-56,-1 0-56,1-8-24,-3 8-48,1 0-416,-5 0-552,7-8 1016,-3 7-1809,0 0-1159,-4 0-1345,7-7 4313,-3 3-7178,3-3 7178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6:2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6201,'0'0'0,"0"0"0,-1-1 512,0 1 128,0 0 16,1 0-656,-1 0 696,0 0 25,0 0-1,1 0-720,0 0 720,0 1 24,0 0-8,0-1-736,0 1 760,2 1-48,-1-1-23,-1-1-689,3 1 688,7 0-24,-3 0 0,-7-1-664,11 0 616,1 1-80,3-1-48,-15 0-488,18 0 480,4 0-55,1-2-33,-23 2-392,27-1 368,0-2-88,4 0-48,1 1-16,-32 2-216,34-8 168,2 5 8,-1-4 72,-35 7-248,36-1 232,-1-2 40,-1-5-24,-34 8-248,32-2 168,-3 0-32,-2-5-48,-27 7-88,26 0 40,-4-3 0,-22 3-40,20-1 64,-1-1-24,-2 0 0,-3 0-24,-14 2-16,11 0-40,-3 0 16,-5-1 24,-3 1 0,7 0-16,-7 0-64,0 0 80,1 0-144,-1 0-136,0 0-56,0 0-88,0 0 424,-1 0-544,-1 0-136,-5 0-216,7 0 896,-7 0-1145,-1 2-279,-2 0-312,10-2 1736,-11 2-2153,0-1-511,-1 2-3834,12-3 6498,0 0 0</inkml:trace>
  <inkml:trace contextRef="#ctx0" brushRef="#br0" timeOffset="1432">331 133 7817,'0'0'0,"0"1"1056,0 1-551,0-2-505,-1 8 584,1-5 40,0 6 40,0-9-664,0 8 688,0 2-8,2 0 8,-2-10-688,1 12 664,2 2-55,5 1-73,-8-15-536,0 16 488,7 1-64,-6 1-48,-1-18-376,3 19 368,4 0-56,-5 2-48,-2-21-264,1 21 248,-1 0-64,2 0 40,-2-21-224,0 21 264,0 1 0,0-1-7,0-21-257,0 20 232,-1 1-48,-1-2-40,2-19-144,-3 20 136,1-2 0,-2 0 16,4-18-152,-3 18 96,-4-3 0,5 0-8,2-15-88,-3 13 56,-4-1 40,5-1-16,2-11-80,-4 9 24,-3 0 24,7-1-48,0-8 0,-1 7-24,-2-4-16,1 5-136,2-8 176,-3 3-376,2-1-224,1 1-321,0-3 921,0 2-1288,0-2-392,2 0-545,-2 0 2225,1 0-2952,2 0-3786,-3 0 6738</inkml:trace>
  <inkml:trace contextRef="#ctx0" brushRef="#br0" timeOffset="1433">808 147 9938,'0'0'0,"0"0"1536,0 0-1536,0 2 392,0 8 168,0-1 160,0-9-720,0 13 768,0 0 41,0 1-89,0-14-720,0 17 640,0 1-64,-1 2-120,1-20-456,0 22 400,-1 1-40,-1 1-88,2-24-272,-1 25 264,-1-1-8,1 1-63,1-25-193,-2 25 208,-1-1-24,2 1 0,0-1-40,-1 0 8,1-2-16,1-22-136,-1 24 112,-1-2 0,1-3-24,1-19-88,-1 18 104,0-3 8,1-1-16,0-14-96,0 12 80,0-2-40,0-1-40,0-9 0,-1 8-40,0-6-112,1 2-216,0-4 368,0 2-656,0-1-209,0-1-295,0 0 1160,0 0-1512,0-1-473,2-7-879,-2 8 2864,0-8-7226,0 8 7226</inkml:trace>
  <inkml:trace contextRef="#ctx0" brushRef="#br0" timeOffset="1434">842 69 10786,'0'0'0,"3"-12"1080,7 2-64,-10 10-1016,11-10 896,1 2-135,0 1-49,-12 7-712,13-2 680,0-6 24,2 6-72,-15 2-632,15-3 560,0 1-32,0-1-87,-15 3-441,15-2 392,1 2-88,0 0-56,-16 0-248,16 1 168,0 3-24,-1 4 8,-15-8-152,13 9 128,-2 1-16,-2 2-64,-9-12-48,7 13 0,-4 0 16,-1 2 32,0 0 32,-2-15-80,0 15 128,-2 2-24,2-17-104,-6 16 112,-2 2-8,-1 0 0,-3 0 32,12-18-136,-14 19 104,-3-1-8,1 0-32,16-18-64,-17 17 40,0 0 8,-1-2-24,18-15-24,-18 15 32,1-2-64,2-2-16,15-11 48,-15 10-40,3-1 16,2-5 48,10-4-24,-9 7 40,5-4-40,1 0 8,3-3-8,-3 2-8,2-1-8,1 0 72,0-1-56,0 0 24,2 0 16,5 0 0,-7 0-40,3-3-16,8 2 32,0-2-8,-11 3-8,13-3 0,1-4 16,0 7-16,-14 0 0,16-2 24,2 0-8,0 0 8,-18 2-24,19 0 0,0 0-16,-3 2-8,-16-2 24,19 3-24,-3 4 8,-1 0 32,-15-7-16,15 7-16,0 1 16,-1 3-8,-14-11 8,14 9-40,0 3 24,0 2-24,0 1 32,-1 1-24,-1 0-16,-12-16 48,13 17-16,-3-1 16,0 2 32,-10-18-32,8 16 0,0 1 32,-5-1 0,-3-16-32,7 14 24,-7 0 80,-2-2 96,2-12-200,-10 11 288,0-1 104,-6 0 64,16-10-456,-20 9 425,-5-1-33,-3-1-120,28-7-272,-29 3 208,-1 6-56,-1-8-8,31-1-144,-33 3 136,0 0 8,2-2-32,31-1-112,-29 0 24,3 0 8,1 0-24,25 0-8,-23-1 32,1-2 24,4-5-56,18 8 0,-17-3-72,3-7-56,3 1-136,11 9 264,-11-8-416,2-3-200,5 0-225,4 11 841,-7-13-1088,6-1-136,1 0-120,0 14 1344,0-14-1601,3 1-279,7 1-521,-10 12 2401,8-11-3160,3-1-3714,-11 12 6874</inkml:trace>
  <inkml:trace contextRef="#ctx0" brushRef="#br0" timeOffset="1435">1798 142 11858,'0'0'0,"0"-8"728,0 8-728,0-7 752,0-2 25,0 0-97,0 9-680,0-8 672,0 0-40,0-1-16,0 9-616,0-9 560,0 1-32,-2 6-40,2 2-488,-2-9 408,0 7-31,-2 0-41,4 2-336,-8-2 232,1 0-72,-1 2-48,8 0-112,-9 1 48,-2 2 8,-3 5-8,14-8-48,-16 8 48,-2 2 0,-2 3-32,20-13-16,-22 14 40,-1 2-8,-1 3 24,24-19-56,-26 21 72,1 1 8,-3 2-16,28-24-64,-24 27 32,2 0 24,1 1-24,21-28-32,-15 30 0,2-1 56,3 2-16,10-31-40,-2 30 64,-1 0 96,3-1 72,0-29-232,2 27 360,8 0 112,2 0 8,-12-27-480,15 26 432,3-4-24,3-1-95,-21-21-313,24 18 288,1-2-16,4-2-96,-29-14-176,31 12 184,1-1-64,1-2-8,-33-9-112,34 9 104,-1-6-64,4 1-24,-37-4-16,37 2-144,-4-1-424,1-1-793,-34 0 1361,29 0-2824,-1-7-2929,-2 0-3849,-26 7 9602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6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27 135 7233,'0'0'0,"0"0"0,0 0 1152,0 0-336,0 0-95,0 0-3410,2 0 6042,-1 3-2585,1 5 80,-2-8-848,2 8 848,0 3-80,0 2-103,-2-13-665,3 15 592,-2 1-80,2 2-56,-3-18-456,2 19 400,0 2-64,-1 1 32,-1-22-368,0 24 320,0-1-8,2 1-24,-2-24-288,0 24 216,0 1-24,0 1-24,0-26-168,0 27 145,0 1-25,-1-2 0,1-26-120,-1 24 120,1-3-32,0-1-24,0-20-64,0 19 32,0-2 0,0 0-8,0-17-24,0 15 48,0-2 0,-1-1-8,1-12-40,-1 11 48,-1-2-48,0-2 0,2-7 0,-2 3-16,1 4-120,0-6-80,1-1 216,-1 1-384,0 0-169,0-1-247,1 0 800,-1 0-1152,0-3-440,1-6-513,0 9 2105,0-2-2608,0-10-345,3 3-2328,-3 9 5281</inkml:trace>
  <inkml:trace contextRef="#ctx0" brushRef="#br0" timeOffset="1530">1 56 6625,'0'0'0,"0"-11"672,0 11-672,2-9 688,8-1 64,-2 2-71,-8 8-681,8-2 640,3-7 16,1 7 0,-12 2-656,14-2 680,1-1 0,1 3-32,-16 0-648,19 0 544,1 0-95,2 2-113,-22-2-336,24 8 272,1 0-80,-1 0-40,-24-8-152,25 12 112,0 0-32,-3 2-40,-1 1 16,-2 2-8,-5-1 16,-14-16-64,13 17 88,-6 0 0,0 0 48,-7-17-136,3 16 176,-1 2 40,-2-2 96,0-16-312,0 16 344,-2-1-56,-7 0 32,9-15-320,-10 14 264,-3-1-24,-5 0 0,18-13-240,-18 12 208,-2-3-55,-3 1-17,23-10-136,-22 10 88,-3-2-32,-1 1 8,26-9-64,-25 7-16,3-4-128,1 4-185,21-7 329,-18 2-584,3 1-248,2-2-256,13-1 1088,-13 1-1440,5-1-513,1 0-887,7 0 2840,-2-2-6954,2 2 6954</inkml:trace>
  <inkml:trace contextRef="#ctx0" brushRef="#br0" timeOffset="1531">457 373 4656,'0'0'0,"0"0"897,0 7-153,0 2 144,0-9-888,-3 10 1008,1 2-16,0 3-55,2-15-937,-3 15 792,0 3-160,-5 0-104,8-18-528,-3 19 480,-4 0-72,5 0-64,2-19-344,-3 19 280,-1-2-32,1 0-7,3-17-241,-3 17 272,1-1-40,-1-2-40,1 0-48,-1-3-24,1-1 8,2-10-128,-1 9 128,0-1 8,0-5 40,1-3-176,-1 4 168,0-2 32,1 1 56,0-3-256,0 1 376,0-1 112,0 0-8,0 0-480,0-2 424,0-5-184,0 0-96,0 7-144,0-8 72,2-2-24,-1-1 8,-1 11-56,2-12 0,5-1 24,-4-2 16,-3 15-40,7-16 8,-5-1-8,6-1-24,-8 18 24,7-20-24,-4-3-24,8-2-8,-11 25 56,9-27-136,-1 0-80,1 0-8,-9 27 224,11-27-256,-1 1 40,0 0-16,2 1 24,0 0 64,-1 2 24,-11 23 120,12-21-32,1 3 32,-1 4-24,-12 14 24,12-10-24,-2 2 0,-2 5 16,-8 3 8,7-2 0,-4-1 8,7 1 40,-10 2-48,3 0 72,6 1 16,-6 2 24,-3-3-112,8 8 152,-6-1 24,5 2 8,-7-9-184,1 10 200,6 2-8,-4 2-80,-3-14-112,3 16 120,3 2-8,-6-2-16,0-16-96,2 18 144,1 1-48,-1 1 0,-2-20-96,3 21 56,4-1 17,-7 2 39,0-22-112,3 21 88,-1 1 8,1 0-24,-3-22-72,7 20 72,-5 0 16,-1-2 8,-1-18-96,2 16 112,1-2-24,-2 0-16,-1-14-72,2 12 88,0-1 0,-2-2 8,0-9-96,0 8 128,0 0-32,0-1-8,0-7-88,-1 4 24,-1 3-24,0-7-112,2 0 112,-3 3-320,0-2-272,-4-1-345,7 0 937,-3 0-1288,-4 0-488,4-3-617,3 3 2393,-9-7-3120,2 5-3882,7 2 7002</inkml:trace>
  <inkml:trace contextRef="#ctx0" brushRef="#br0" timeOffset="1532">412 432 6913,'0'0'0,"0"0"0,7 0 984,1 0-160,3 0 33,-11 0-857,13 0 824,0 0-88,2 1-208,1-1-152,-16 0-376,18 0 248,2 0-96,1 0-40,-21 0-112,22-2 56,-1 0-32,-1 0-48,-20 2 24,20-3-104,-1 0-224,-1 1-336,-18 2 664,18-7-1120,-2 7-457,-1-7-575,-15 7 2152,15-2-4185,-15 2 4185</inkml:trace>
  <inkml:trace contextRef="#ctx0" brushRef="#br0" timeOffset="1533">869 278 4785,'0'0'0,"-1"8"1048,1-8-1048,0 9 1024,-1 2 16,-1 3-16,2-14-1024,-1 13 953,0 2-97,-1 1-112,2-16-744,-1 15 648,1 1-152,0 1-72,0-17-424,0 16 328,0 1-64,0 0-32,0-17-232,0 17 185,0-1 23,0 1 8,0-17-216,0 14 200,-1 0-16,1-2 0,0-12-184,0 11 160,-1 0-40,-1-2 16,2-9-136,-2 7 112,0 0-40,0-4 40,2-3-112,-3 7 88,1-5-8,0 1 0,2-3-80,-2 2 64,0-1-8,1-1-24,1 0-32,-2 0-8,1-1-112,-1-6-176,2 7 296,-1-3-424,1-6-96,0 1-48,0 8 568,0-8-553,0-3 49,0 0 16,0 11 488,1-11-448,1-3-8,1-1 0,-3 15 456,2-17-536,1 0-16,5-1 24,-8 18 528,2-19-513,6 0 121,-1-1 96,-7 20 296,3-20-192,7 1 120,-2 0 64,-8 19 8,3-18 32,7 0-16,-3 2 24,-7 16-40,3-16 120,7 1 48,-7-1 144,7 1 80,-3 3 49,2 1 39,-9 11-480,10-9 472,-1 2-40,1 4-40,-10 3-392,9-7 384,0 5-16,-1 0 0,-8 2-368,10 0 352,-1 0 8,-1 0-16,-8 0-344,7 2 312,-4 5 17,7-4-33,-10-3-296,2 11 280,1-3 8,5 2-32,-8-10-256,0 10 176,0 1-32,0 1-80,0-12-64,0 13 24,-1 0 24,-3-1 24,4-12-72,-7 12 96,0 0-8,0 0 8,7-12-96,-7 13 48,-2-1-16,-1 1-8,10-13-24,-9 12 0,-2-1 0,1 0 0,10-11 0,-11 10 16,4 0-16,0 0-16,7-10 16,-3 9-8,-4 1-32,6-1 24,1-9 16,-2 10-24,2 0 0,0-1-8,0-9 32,0 11-32,0-2 8,0 1 24,0-10 0,2 9 24,1 0-8,4-1 56,-7-8-72,1 8 112,2 0 24,6-2 48,-9-6-184,2 8 184,7-4-24,-6 4 0,6-6-32,-2 6 0,1-5 0,-8-3-128,9 3 96,-1 1 0,1-1-24,-9-3-72,9 7 24,-1-6-16,0 2-16,-8-3 8,8 2-192,1 1-256,0-1-376,-9-2 824,8 3-1352,0 0-649,2-1-847,-10-2 2848,9 2-3761,0-1-1408,-9-1 5169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06:2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81 185 5089,'0'0'0,"-1"0"912,1 0-912,-1 1 568,0 2-24,1 5 88,0-8-632,-1 4 720,1 7 16,-1-2 41,-1 1-17,2-10-760,-1 13 672,-1 1-72,-1 3-64,3-17-536,-3 16 416,0 2-32,0 0-64,3-18-320,-3 18 256,-1 1-39,1 0-65,3-19-152,-7 20 160,4 1-40,-4-2 8,7-19-128,-2 18 96,-5-3 0,5-1 0,2-14-96,-3 13 88,-4-2 24,6-2-16,1-9-96,-3 7 120,0-3 24,2 3-24,1-7-120,-1 2 120,0 0 8,1-2-128,0 2 112,0-2-112,0 1 152,0-1 152,0 0 32,0 0-336,0 0 320,0-2-32,0-5-184,0 7-104,0-3 48,2-8 0,0 2-48,-2 9 0,3-10-32,5-1-16,-7-2-72,-1 13 120,8-14-128,-5-1 0,7-2-16,-10 17 144,8-19-152,1-1-8,1-1-24,-10 21 184,10-20-208,0-1 24,2-1 0,-12 22 184,9-22-136,3 0 8,-1 1-8,-11 21 136,10-21-96,2 1 48,0 0 64,-12 20-16,12-19 88,-1 2 8,-1 2-40,-10 15-56,8-13 80,-1 1-72,0 2 40,-7 10-48,7-9 40,-5 2-8,7 4 24,-9 3-56,2-2 72,5 0 16,-4 2 48,-3 0-136,9 0 112,-8 0-8,6 3 56,-7-3-160,3 7 144,6 0 40,-2 2 32,-7-9-216,2 11 168,9 2 8,-10 0-40,-1-13-136,7 16 104,-4 1-40,6 0-56,-9-17-8,2 17 96,7 2 0,-6 0 72,-3-19-168,8 19 176,-5 2 16,6 0-7,-9-21-185,1 21 176,7-1 32,-5 1-48,-3-21-160,8 20 160,-7 0-24,2-1-32,-3-19-104,7 16 80,-7-1 0,2-2-32,-2-13-48,1 11 48,1 0-8,-2-2 8,0-9-48,0 8 48,0-1 56,0-3-32,0-4-72,0 8 40,0-6-56,0 2-40,0-4 56,-2 2-168,0 1-144,-1-1-240,3-2 552,-2 0-809,-1 0-327,-4 0-392,7 0 1528,-2-1-2081,-5-6-695,5 4-833,2 3 3609,-4-8-5593,4 8 5593</inkml:trace>
  <inkml:trace contextRef="#ctx0" brushRef="#br0" timeOffset="1">17 344 7289,'0'0'0,"-1"0"744,1 0-744,0 0 592,0 1 96,2 0 145,-2-1-833,8 1 912,0 1-168,0-2-192,-8 0-552,9 1 416,4-1-112,0 0-104,-13 0-200,17 0 136,1-2-64,2 0-56,-20 2-16,23-3 16,1 1-64,1-5-16,-25 7 64,25-2-200,1-5-208,-3 5-296,-23 2 704,23-2-1136,-1-1-448,-2 1-609,-20 2 2193,19-1-2384,-1-2-1513,-18 3 3897</inkml:trace>
  <inkml:trace contextRef="#ctx0" brushRef="#br0" timeOffset="2">732 87 5057,'0'0'0,"0"0"0,-9-2 1192,1 0-328,-2 0-88,10 2-776,-10 0 712,0 0-80,-1 0-135,11 0-497,-11 1 424,-1 2-80,-2 0-48,14-3-296,-15 8 264,0-5-72,1 6 0,14-9-192,-14 4 160,0 7-16,0-3 8,14-8-152,-13 9 144,0-1 0,2 1-8,11-9-136,-8 10 128,5 0-8,-1 0-48,4-10-72,-2 9 40,1 1 8,1-1-40,0-9-8,9 8 136,-1 1 0,2-2 8,-10-7-144,11 7 160,3 0-72,2 1-32,-16-8-56,17 7 56,1 0-40,-1 1-16,-17-8 0,17 8-8,-1 1-32,1-1 0,-17-8 40,15 8-56,0 1 40,0 0-40,-15-9 56,12 9-16,-1 1-8,-1 0-32,-10-10 56,9 11-32,-2-1 16,-4 0 80,-3-10-64,8 10 120,-6 1 56,0-3 56,-2-8-232,2 9 240,-2-1 65,0-1 87,0-7-392,-1 3 416,-1 6 24,-7-6-24,9-3-416,-7 8 352,-3-7-64,-3 2-80,13-3-208,-15 3 192,-1 1-72,-2-2-32,18-2-88,-20 3 80,-1-2-40,-1 0-32,1 0-104,21-1 96,-21 1-224,1-1-240,0 0-184,20 0 648,-21 0-832,3-2-176,2 0-265,16 2 1273,-14-2-1768,1 0-601,4-1-703,9 3 3072,-8-3-4513,8 3 4513</inkml:trace>
  <inkml:trace contextRef="#ctx0" brushRef="#br0" timeOffset="1238">1075 81 3880,'0'0'0,"0"0"3281,-3 1-2201,3-1-1080,-3 7 1048,1 2 73,-1 1 31,3-10-1152,-3 12 1024,-1 1-160,2 2-167,2-15-697,-7 17 544,5 2-128,-1 1-56,3-20-360,-2 19 336,0 2-56,0-1 8,2-20-288,-2 21 208,1-1-48,1 0-16,0-20-144,0 19 160,0 0-8,0 0-56,0-19-96,-1 19 80,1-3-56,0 0 0,0-16-24,0 13 48,0-1 0,2-1 8,-2-11-56,0 9 48,0 0-48,0-2-64,0-7 64,0 3-176,1 4-216,-1-6-248,0-1 640,0 3-1088,2-1-361,-2-2-455,0 0 1904,3 0-2376,4 0-625,-5-1-2080,-2 1 5081</inkml:trace>
  <inkml:trace contextRef="#ctx0" brushRef="#br0" timeOffset="1239">1384 77 5705,'0'0'0,"-1"3"1328,1 8-96,0-11-1232,-1 10 1225,1 4-73,0-1-240,0-13-912,0 13 704,0 0-144,0 1-96,0-14-464,-1 15 448,0 3-23,0-1 47,1-17-472,-1 18 440,0 1-40,-1 0-8,2-19-392,-1 18 296,-2-1-48,2 0-8,1-17-240,-3 16 184,0 0-56,0-2-24,3-14-104,-7 14 56,6-1 16,-2-1-16,3-12-56,-7 12 48,4-2 32,-4 0-48,7-10-32,-3 6-8,1-2-136,-2 4-200,4-8 344,-2 2-568,-2 0-224,1-1-248,3-1 1040,-3 2-1385,-4-1-415,5-1-449,2 0 2249,-2 0-2888,-6-3-1977,8 3 4865</inkml:trace>
  <inkml:trace contextRef="#ctx0" brushRef="#br0" timeOffset="1240">1202 67 7473,'0'0'0,"2"0"1312,9-2-247,-11 2-1065,10-2 1000,2 0-56,1 2-104,-13 0-840,15-1 672,3 1-128,0 0-71,-18 0-473,18 0 320,2-2-64,0 2-56,-20 0-200,21 0 120,0 0 8,-2 0-8,-19 0-120,19-2 80,-1 2-40,0 0-24,-18 0-16,16 0 8,1 0-16,-1 0-40,-1 0-64,-15 0 112,15 0-224,1 0-192,-1 0-144,-15 0 560,15 0-833,1 1-311,-3 0-264,-13-1 1408,13 2-1721,-1-1-327,0-1-72,-12 0 2120,13 1-3945,-13-1 3945</inkml:trace>
  <inkml:trace contextRef="#ctx0" brushRef="#br0" timeOffset="1241">1792 64 2824,'0'0'0,"0"0"704,1 1 128,-1-1-832,0 1 857,0 1-33,0 0-24,0-2-800,0 3 744,0 0-8,-1 4 16,1-7-752,-3 3 729,-1 6-17,1-2-24,3-7-688,-7 9 640,4 1-16,-4 1-16,7-11-608,-4 12 568,-6 1-15,4 1-41,6-14-512,-4 15 432,-6 1 0,4-2 0,6-14-432,-4 15 392,-4 1 32,6-1-48,2-15-376,-7 16 296,4 1-56,-4-3-24,7-14-216,-3 14 168,0 0-40,0-1 16,3-13-144,-3 13 112,0 0-40,1-3 8,2-10-80,-1 10 48,1 1 17,0-1 7,0-10-72,2 10 56,0-1 48,5-2-8,-7-7-96,3 4 80,8 5 32,-2-7-8,-9-2-104,11 7 72,1-5 40,1 1 0,-13-3-112,15 1 56,1 0 24,0 0-48,-16-1-32,18 1 32,-1-1-64,0 0 32,-17 0 0,17 0-32,0 0-120,1 0-72,-18 0 224,15-2-400,2 0-193,-4 0-103,-13 2 696,13-3-832,0-4-120,-3 7-184,-10 0 1136,10-7-1337,-1 5-279,-7 0-240,-2 2 1856,11-9-2097,-9 7-263,1-7-2017,-3 9 4377</inkml:trace>
  <inkml:trace contextRef="#ctx0" brushRef="#br0" timeOffset="1242">1641 309 4985,'0'0'0,"-3"0"1304,1 0-408,2 0-896,-1-1 864,1 1 16,2-2-87,-2 2-793,9-2 688,-1 0-32,2 1-48,-10 1-608,11-3 552,2 0-48,2 1-80,-15 2-424,15-3 336,3-5-56,-1 7-64,-17 1-216,20-3 153,0-6-33,0 8-24,-20 1-96,21-3 56,-3-5 0,0 6-16,-18 2-40,16-7 24,1 5-8,-1-5-112,-16 7 96,14-3-312,-3 1-305,-2-6-287,-9 8 904,7-2-1192,-4-5-256,6 5-353,-9 2 1801,2-8-2272,0 6-2297,-2 2 4569</inkml:trace>
  <inkml:trace contextRef="#ctx0" brushRef="#br0" timeOffset="1243">1793 59 6953,'0'0'0,"0"-3"2016,0 3-2016,3-2 1369,6-6 15,-2 8-40,-7 0-1344,8-3 1257,3 1-97,0-5-112,-11 7-1048,13 0 936,-1-3-96,0 1-79,-12 2-761,13-2 688,0 0-72,3-1-48,-16 3-568,15-1 480,0-2-96,0 1-56,-15 2-328,13-2 240,0 2-72,1-1-56,-14 1-112,15-2 64,-2 0-40,-1 1-24,-12 1 0,10 0-64,1-2-280,1 0-336,-12 2 680,11 0-1208,0-2-585,-2 2-607,-9 0 2400,8 0-3257,1 0-1256,0-1-1904,-9 1 6417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5049,'0'0'0,"0"0"544,0-2-160,0 0-88,0 2-296,0 0 224,0 0-24,2 0-8,-2 0-192,0 1 184,0 1-16,0 0-16,0-2-152,0 7 128,0-4-32,-1 6-24,1-9-72,-3 7 40,1 0-16,-1 0 8,3-7-32,-3 8 32,-1-1 16,1 0-16,3-7-32,-4 4 24,1 4-16,-1-4-16,4-4 8,-7 9-24,7-6-24,-3 5-48,3-8 96,-3 2-136,2 5-104,-2-4-160,3-3 400,-2 3-640,0 0-232,1 0-2945,1-3 3817</inkml:trace>
  <inkml:trace contextRef="#ctx0" brushRef="#br0" timeOffset="368">142 17 5785,'0'0'0,"-1"3"680,0 7 8,1-10-688,-1 9 624,0 0-48,-1 0-80,2-9-496,-2 7 448,-1 2-55,0-1-73,3-8-320,-3 8 232,-4 1-48,5-2-40,2-7-144,-3 8 96,-5 0-32,7-1-24,1-7-40,-8 7-160,6 0-552,-7-4-985,9-3 1697,-3 8-5569,3-8 5569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4.94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0 303 4032,'0'0'0,"4"0"128,-1 0 64,1 2 72,1 0 73,-5-2-337,5 2 384,0-2 40,9 0 40,-14 0-464,5 0 472,9 0-16,-8 0-40,-6 0-416,19 0 360,-14 0-64,19 0-64,-24 0-232,16-4 168,1 4-32,3 0-40,-20 0-96,19-3 80,0 3-16,0-4-32,-19 4-32,19-3 8,0 3-8,0 0-8,-19 0 8,18 0 0,-1 0-24,-3 0-24,-14 0 48,14 0-152,-9 0-192,14 0-296,-19 0 640,6 0-944,8 0-224,-11 0-2457,-3 0 3625</inkml:trace>
  <inkml:trace contextRef="#ctx0" brushRef="#br0" timeOffset="642">853 1 4240,'0'0'0,"-2"0"184,2 0-184,-2 0 216,1 1 65,-1 3 47,2-4-328,-2 5 376,0 0 88,1 9 40,1-14-504,-2 5 504,0 13-8,2-3-64,0-15-432,0 16 344,0 3-48,0 0-56,0-19-240,0 21 192,4 2 0,-4-2-15,0-21-177,3 24 144,1-1 40,-4-1 8,0-22-192,5 23 192,-2-2-48,-3 0-24,0-21-120,4 19 136,-1-2 0,1 1 104,-4-18-240,5 15 240,-1-1-8,-1 0-16,-3-14-216,3 7 200,1 11-32,-1-13 8,-3-5-176,4 14 192,-1-13-48,1 5 48,-4-6-192,0 5 168,3-3 24,-3-1 88,0-1-280,0 2 384,0-2 57,0 0-17,0 0-424,4-3 320,-4-3-136,0-9-72,0 15-112,0-6 40,0-9 16,0 10-32,0 5-24,0-21 24,3 7 16,-3 0-72,0 14 32,4-14-32,-1 0-72,1 0-32,-4 14 136,5-14-48,11-3-32,-11 1-32,-5 16 112,21-17-120,-7 1-104,0-1-16,-14 17 240,15-14-249,3 9 1,-3-9 24,-15 14 224,21 0-184,-3-6 40,-3 3 64,-15 3 80,18-4-96,-3 4 40,-1 0 0,-14 0 56,14 0-56,0 0 16,-9 2-8,-5-2 48,23 5-64,-18 2 32,13 7 24,-18-14 8,5 5 0,14 11 0,-14-9-8,-5-7 8,16 18-32,-13-12 40,2 14-32,-5-20 24,6 7-48,-3 12-24,-3-12 0,0-7 72,0 17-8,0-12 64,0 11 24,0-16-80,-2 5 112,-3 2-16,-9 7 8,14-14-104,-5 5 120,-12 2 8,3 0 8,14-7-136,-16 7 160,0-2 8,-3 1-24,19-6-144,-19 3 168,0 1-31,-2-3-41,21-1-96,-21 0 80,2 0-24,-2 0-24,21 0-32,-17 0 32,1 0 0,1 0-32,15 0 0,-6 0 0,-9 0-80,9-3-136,6 3 216,-7-4-553,2 1-415,0-1-400,5 4 1368,-3-3-1696,1-1-153,0 1 89,2 3 1760,0-5-4297,0 5 4297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4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3456,'0'0'0,"0"0"440,0 0-440,0 0 416,0 0 33,2 0 95,-2 0-544,2 0 632,6 0 32,0 0 8,-8 0-672,7 0 632,1 0-24,2-2-16,-10 2-592,11 0 577,2 0-41,0-2-40,-13 2-496,15-2 440,1 1-72,1 1-40,3-2-40,-20 2-288,20-2 216,0 2-16,1-2-40,-21 2-160,19-1 96,1-1-8,-4 0-8,-16 2-80,15 0 48,0 0 0,-5 0-16,-10 0-32,11 0 16,-4 0 8,-4 0-16,-3 0-8,9 0-32,-9 0 0,2 0 8,-2 0 24,1 0-72,1 0-40,0 0-72,-2 0 184,0 0-304,1 0-96,-1 0-88,0 0 488,0 0-584,2 0-56,-2 0-48,0 0 688,0 0-817,0 0-55,0 0-112,0 0 3657,0 0-6466,-1 0 2600,0 0 129,1 0 1064,-2 0-2896,2 0 2896</inkml:trace>
  <inkml:trace contextRef="#ctx0" brushRef="#br0" timeOffset="593">226 9 3208,'0'0'0,"-1"0"496,1 1 16,0-1-512,-2 2 545,1 1 15,1 0 24,0-3-584,0 3 576,0 4-24,0-4-8,0-3-544,0 9 520,0-1-24,0 1-48,0-9-448,0 10 401,0 1-57,0 2-56,0-13-288,0 14 256,0 0-48,0 1-16,0-15-192,0 16 208,-1 0-16,0-1 64,1-15-256,-2 15 216,1 1 0,-2-1-56,3-15-160,-3 15 136,2-1 0,-1 0-64,2-14-72,-1 12 96,0 0-48,0 0-32,1-12-16,0 12 48,0-1-8,0-1 0,0-10-40,2 9 48,-2 0-32,0 0 0,0-9-16,0 7-8,0 0-16,0-5 0,0-2 24,0 3-64,0 0-104,0 0-224,0-3 392,0 2-600,0-1-328,0 0-249,0-1 1177,0 1-1376,0-1-320,0 0-201,0 0 1897,0-2-3536,0 2 3536</inkml:trace>
  <inkml:trace contextRef="#ctx0" brushRef="#br0" timeOffset="594">83 346 4072,'0'0'0,"0"0"841,0 0-841,0 2 696,0 1 96,1-1 64,-1-2-856,3 4 872,4-1-32,-5 0-87,-2-3-753,2 3 648,7-2-64,-2 1-72,-7-2-512,9 1 416,0 0-40,3 0-88,-12-1-288,12 0 232,0 0-16,1 0-56,-13 0-160,15 0 152,1 0-48,1 0-48,-17 0-56,16-2 56,1-1-16,-1 1 0,-16 2-40,15-3 8,1 1 8,-1-1-48,-15 3 32,12-2-128,-1 0-144,1 1-264,-12 1 536,11-2-920,0 0-384,2 0-457,-2 0-583,2 0-2497,-13 2 4841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4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4472,'0'0'0,"-1"0"1049,1 0-545,0 0-504,0 0 536,0 0-40,0 0 64,0 0-2152,2 3 3800,-1 0-1648,2 5-24,-3-8-536,2 7 465,1 1-41,-1 0-40,-2-8-384,2 10 344,-1 1-24,1 1-72,-2-12-248,2 15 248,0 1-32,-1 0 16,-1-16-232,0 15 256,0 1-32,0 0 0,0-16-224,0 15 168,0 1-24,0 0-32,0-16-112,-1 14 120,1 0-88,-1-1 0,1-13-32,-1 13 32,0-1-32,0 1 32,1-13-32,-1 13 24,-1-2-24,2-1-16,0-10 16,-1 10-8,0-3-40,0 0-72,1-7 120,0 3-248,0 4-248,0-6-192,0-1 688,2 3-928,-1 0-272,1-3-217,-2 0 1417,2 1-1688,1-1-208,4 0-1969,-7 0 3865</inkml:trace>
  <inkml:trace contextRef="#ctx0" brushRef="#br0" timeOffset="1958">247 40 5433,'0'0'0,"0"0"784,0 1-304,0 3 40,0 5 104,0-6 8,0-3-632,0 11 520,0-3-87,0 1-41,0-9-392,0 10 344,0 2-8,0-1-48,0-11-288,0 13 256,0 0 16,0 1-32,0-14-240,-1 14 248,0 0-40,1 1-40,0-15-168,0 14 136,-1 0 0,1-1-16,0-13-120,-1 13 88,1 0 16,0-3-56,0-10-48,0 11 48,0-1-8,0 0-8,0-10-32,0 7 32,0 1-24,0-1 0,0-7-8,-1 7-8,1-3-40,0 3-112,0-7 160,-1 3-400,0 4-272,-1-5-376,2-2 1048,-2 2-1401,0 0-359,1 0-408,1-2 2168,-3 1-4201,3-1 4201</inkml:trace>
  <inkml:trace contextRef="#ctx0" brushRef="#br0" timeOffset="1959">7 254 6057,'0'0'0,"0"0"616,2 0-120,6 0 80,-1 1 168,-7-1-744,8 0 752,2 0-87,0 0-113,-10 0-552,11 0 424,1 0-112,1-2-88,-13 2-224,15 0 152,0-3-72,3 1-40,-18 2-40,17-3 32,2 0 8,0-4-48,-19 7 8,19-1-16,-1-2-104,-2-4-240,-16 7 360,15-2-680,-2 0-432,0-1-521,-13 3 1633,12-7-2048,-1 5-2401,-11 2 4449</inkml:trace>
  <inkml:trace contextRef="#ctx0" brushRef="#br0" timeOffset="1960">424 154 3904,'0'0'0,"0"0"0,-1 2 704,-1 6-39,0 0 7,2-8-672,-1 8 624,-1 1-56,-1 2-16,3-11-552,-2 10 512,-1 2 16,0-1 24,3-11-552,-3 11 497,-4 0-25,4 0-80,3-11-392,-7 11 320,5 1-32,-5-2-48,7-10-240,-3 10 232,-4-1-8,6 0-24,1-9-200,-2 7 200,-2 0-40,2-4-16,2-3-144,-3 9 120,0-6-32,1-1 16,2-2-104,-2 4 72,1-2 0,0 0 8,1-2-80,-1 1 112,1-1 16,0 0 40,0 0-168,0 0 144,0-3-64,0-5-8,0 8-72,0-7 0,2 0-24,0-1-64,-2 8 88,3-9-176,-1 0-48,5 1-40,-7 8 264,2-10-296,5 0 0,-5-2 0,-2 12 296,7-11-288,-4-2 16,6 0 8,-9 13 264,7-15-248,-5-1 16,7-1 16,-9 17 216,3-16-232,4 0 56,-4 0 80,-3 16 96,8-15-32,-6-1 96,5 1 16,-7 15-80,2-12 64,1 1-40,4 3 16,-7 8-40,1-8 40,2 5 64,4-5 72,-7 8-176,3-2 192,4 0 88,-4 0 8,-3 2-288,10 0 296,-9 0 24,7 0-16,-8 0-304,3 0 280,6 3-8,-2 1-8,-7-4-264,1 8 224,7-1 0,-6 2-40,-2-9-184,7 9 169,-5 0-1,1 2-16,-3-11-152,3 11 88,-1 2-8,5 0 0,-7-13-80,2 13 80,0 0 64,0 1 16,-2-14-160,2 13 104,0 2-24,-1 0 8,-1-15-88,3 14 56,-1-1 0,0-1 8,-2-12-64,0 11 64,1 0-16,1-2-16,-2-9-32,2 10 8,0-2-16,-2 0 32,0-8-24,1 8 32,-1-4-24,0 4 0,0-8-8,0 3 16,0 5-48,-1-6 8,1-2 24,0 8-104,-1-7-200,-3 2-264,4-3 568,-2 1-921,-1 0-351,-1-1-352,4 0 1624,-1 0-2049,-1 0-487,-1-2-2273,3 2 4809</inkml:trace>
  <inkml:trace contextRef="#ctx0" brushRef="#br0" timeOffset="1961">364 219 2600,'0'0'0,"2"-2"520,-2 2-520,9-2 280,0 0-16,2 0 16,-11 2-280,11-2 240,1 0-80,1-1-104,-13 3-56,12-2 40,-1-1-16,1 1-16,-12 2-8,12-2-48,1-1-216,-1 0-280,-12 3 544,10-2-680,2-1-1736,-12 3 2416</inkml:trace>
  <inkml:trace contextRef="#ctx0" brushRef="#br0" timeOffset="1962">677 77 4000,'0'0'0,"0"0"697,0-2-57,0 1-8,0 1-64,0 0-568,0-2 488,2 2-40,-1 0-48,-1 0-400,2 0 408,0 1 64,0 0 32,-2-1-504,1 3 529,2 4 7,-1-4-40,-2-3-496,3 9 440,4 0-32,-7 0-88,0-9-320,2 9 272,0 3-64,-1-1-64,-1-11-144,3 10 240,-1 2-8,0 0 32,-2-12-264,2 13 280,0 0-88,0 1-24,-2-14-168,3 12 129,0-1-25,-2 0 16,-1-11-120,2 9 104,-2 1-16,2-1 8,-2-9-96,2 8 64,-1-1-16,-1-3 48,0-4-96,2 8 80,1-6-8,-1 1 24,-2-3-96,2 2 112,1 1 16,-2-1 72,-1-2-200,3 1 208,0-1 64,-1 0-40,-2 0-232,3 0 248,4-1-8,-5-1-136,-2 2-104,9-7 160,-6 4-40,7-5-32,-10 8-88,7-7 128,0 0-80,0-2 0,-7 9-48,8-9 24,0-1 8,-1 0 16,-7 10-48,2-12 56,9 0-16,-4-2-16,-7 14-24,7-14 8,0 0-112,-4-1-64,-3 15 168,10-14-296,-8 1-120,5-2-96,-7 15 512,2-13-584,0 1-56,0 1-64,-2 11 704,3-9-745,-1 2-55,1 5-88,-3 2 888,3-8-1032,-1 6-176,0 2-193,-2 0 1401,2-1-1592,0-1-104,1 2-1953,-3 0 3649</inkml:trace>
  <inkml:trace contextRef="#ctx0" brushRef="#br0" timeOffset="1963">1008 71 3896,'0'0'0,"-1"0"1241,1 0-1241,0 0 856,0 0-80,0 1-24,0-1-752,0 1 776,0 0 32,0 2 65,0-3-873,0 3 848,0-1-96,-1 6-56,1-8-696,-1 4 600,-2 5-88,1-1-64,2-8-448,-7 9 377,5-1-73,-6 2-32,8-10-272,-3 10 312,-5 0 0,4 0 8,4-10-320,-8 10 296,4 0-64,-5 2-32,9-12-200,-7 10 160,5 0 0,-1-1-64,3-9-96,-2 8 80,1 0-8,0-1-56,1-7-16,0 7 24,0-4 16,2 5-8,-2-8-32,9 3 48,-6 5 8,7-6 16,-10-2-72,7 3 32,2 0 24,1 0 8,-10-3-64,10 3 56,0-1 16,2 0-16,-12-2-56,13 1 72,-1 0-16,2 0-8,-1-1-8,-2 0-56,0 0 16,-11 0 0,11 0-24,-1 0-32,1 0-64,-11 0 120,9 0-336,-1 0-280,0-2-248,-8 2 864,8-2-1048,-1 0-225,-5 0-199,-2 2 1472,7-3-1688,-5 1-353,1-5-287,-3 7 2328,1-2-4609,-1 2 4609</inkml:trace>
  <inkml:trace contextRef="#ctx0" brushRef="#br0" timeOffset="1964">985 199 5105,'0'0'0,"0"0"0,-1 0 912,0 0-144,0 0-24,1 0-744,0 0 712,0 0-112,3 0-88,4-2-39,-7 2-473,2 0 480,8-2-16,-3 2-40,-7 0-424,7-1 368,2-1-112,3 0-48,-12 2-208,11-2 136,0 0-64,1-1 32,-12 3-104,9-2 56,2-1-16,-1 0-8,-10 3-32,10-2-32,-1-1-56,1 1-144,-10 2 232,9-3-488,-7 0-352,9 1-288,-11 2 1128,2-3-1449,5-4-319,-5 5-185,-2 2 1953,3-2-3624,-3 2 3624</inkml:trace>
  <inkml:trace contextRef="#ctx0" brushRef="#br0" timeOffset="1965">1017 49 7313,'0'0'0,"-1"0"1528,1 0-839,0 0-689,0-1 696,2 1 80,0-2-56,-2 2-720,9-2 720,-2 0-16,0 1-48,-7 1-656,8-2 609,-5 0-73,7 0-136,-10 2-400,9-2 296,-1-1-72,3 1-112,-11 2-112,10-3 104,2 0-48,2 1-24,-14 2-32,12-3 32,1 0-32,-2 1-56,-11 2 56,11-2-248,0 0-280,-1 1-424,-10 1 952,12-2-1529,-3 0-711,0 2-937,-9 0 3177,9-2-5601,-9 2 5601</inkml:trace>
  <inkml:trace contextRef="#ctx0" brushRef="#br0" timeOffset="2225">1679 49 8169,'0'0'0,"-1"0"728,0 0-71,1 0-657,-2 1 664,-1 3 24,1 4-16,2-8-672,-4 8 536,-3 1-136,4 2-104,3-11-296,-10 12 264,3 1-80,0 1-32,7-14-152,-8 14 128,0 0-8,-3 1 8,11-15-128,-9 15 96,1 0-32,-1 0-8,9-15-56,-3 15 57,-6-2-9,6 0 0,0-2-24,-1 1-24,1-2 8,3-10-8,-3 9-16,1-2 24,-1-4 8,3-3-16,-1 7 24,-1-4 8,2-1 8,0-2-40,-1 3 0,0 0-16,1-2 0,0-1 16,0 0-72,0 0-89,0-3-151,0 3 312,2-3-528,-1-5-272,2 6-200,-3 2 1000,2-11-1136,1 3-145,4-2-23,-7 10 1304,0-9-1296,7-1 72,-5 0 151,-2 10 1073,2-11-928,7-1 304,-7-1-1480,-2 13 2104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4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2064,'0'0'0,"0"0"0,8-15 464,0 2 184,1-1 176,-9 14-824,8-12 913,-1 4 47,0 1 0,-7 7-960,7-3 928,-1 0-48,2-4-111,-8 7-769,3 0 720,7 0-56,-7 0-32,-3 0-632,8 0 608,-6 0-72,8 2-24,-10-2-512,8 7 416,-6-3-72,8 7-15,-10-11-329,3 9 232,6 1-24,-6 2-16,4 0-16,-7-12-176,1 13 160,2 2 8,6 0-48,-9-15-120,2 17 72,5-1 120,-5 0-48,-2-16-144,3 16 176,4 1 48,-6-2-120,-1-15-104,7 16 112,-4-1 0,0-1-64,-3-14-48,2 11 48,7 1-24,-7-1 8,-2-11-32,2 9 48,0 0 8,0-2-32,-2-7-24,1 3-24,1 5-32,0-5-88,-2-3 144,0 3-336,0-1-224,0-1-296,0-1 856,0 1-1161,0-1-319,0 0-504,0 0 1984,-1 0-2609,-2-7-3064,3 7 5673</inkml:trace>
  <inkml:trace contextRef="#ctx0" brushRef="#br0" timeOffset="1">0 147 7449,'0'0'0,"0"0"0,0 0 1424,3 0-519,4 0 79,-7 0-984,3 0 1024,9 0 0,-3 0-200,1 0-215,3-2-129,0 2-152,-13 0-328,14 0 256,-1-2-80,1 2-80,-14 0-96,14 0 48,3-2-40,1 2-152,-18 0 144,18 0-512,2 0-481,0 0-735,-20 0 1728,18 0-2624,2 0-2914,-20 0 5538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4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63 6425,'0'0'0,"-2"-9"664,2 9-664,-2-7 544,-2-1 80,-4 1 24,8 7-648,-2-2 641,-8-7-49,3 6-120,7 3-472,-8-8 424,-2 6-56,0-1-16,10 3-352,-11-2 328,-1 0-56,-1 2-24,13 0-248,-14 0 176,-1 0 0,-1 2 0,16-2-176,-16 3 176,-1 5 16,1-1 16,16-7-208,-15 7 184,2 1 9,2 2-1,11-10-192,-10 10 112,7 1-16,-5 0-40,8-11-56,-2 11 8,0-1-48,2 1 0,0-11 40,0 9-32,7 2-32,0-1 96,-7-10-32,9 10 48,1-2-16,1 1 48,-11-9-80,15 8 64,0 1-80,1-1 8,-16-8 8,17 9 0,-1 0-32,1 1 40,-17-10-8,18 10 32,-3-2-40,-1 1-16,-14-9 24,11 9-8,-1-1-24,0 0 32,-10-8 0,8 9 8,-1 0-24,-6-2-16,-1-7 32,2 7 32,-2 0-16,0-3 72,0-4-88,-1 9 152,-6-2-48,5-4 48,2-3-152,-12 8 152,3-5-56,-2 6 24,11-9-120,-14 3 80,0 4-40,-1-6 32,15-1-72,-15 3 24,-1 0-8,2-3 8,14 0-24,-15 1 0,-1-1-56,2 0-72,14 0 128,-10-1-224,0-1-152,2-1-168,5-5-201,3 8 745,-7-3-1024,6-6-312,0 7-424,1 2 1760,-1-9-2265,1 2-904,0-1-303,0 8 3472,0 0 0</inkml:trace>
  <inkml:trace contextRef="#ctx0" brushRef="#br0" timeOffset="1489">498 78 6337,'0'0'0,"0"0"1856,0 0-1200,0 1-23,2 2 55,-2-3-688,0 8 800,0-4-48,2 5-240,-2-9-512,0 8 408,0 1-88,0 2-80,0-11-240,0 11 264,1 0-56,-1 0-40,0-11-168,0 11 128,0 0-55,0 1-9,0-12-64,0 12 32,-1-1 0,1-1-16,-3 1-16,1-2 8,0 0-24,2-9 16,0 9-40,-1-1-24,-1-1-177,2-7 241,-1 8-448,-1-4-288,1 3-400,1-7 1136,0 2-1472,-2 2-465,0-2-479,-1 1-2033,3-3 4449</inkml:trace>
  <inkml:trace contextRef="#ctx0" brushRef="#br0" timeOffset="1490">289 93 6145,'0'0'0,"7"-2"1552,-7 2-1552,9-2 704,3 0 32,1 0 89,-13 2-825,13-2 840,0 1-80,2-1-152,-15 2-608,17-2 480,0 2-64,2-1-56,-19 1-360,18 0 304,0-2-56,1 0-55,-19 2-193,20-2 144,0 2-24,-1-1-40,-19 1-80,18-2 80,-1 2-16,-1-2-80,-16 2 16,16 0-160,0-2-232,-2 1-321,-14 1 713,14-2-1144,-1 2-336,0-2-449,-13 2 1929,12-2-2272,0 1-2633,-12 1 4905</inkml:trace>
  <inkml:trace contextRef="#ctx0" brushRef="#br0" timeOffset="1491">776 38 4376,'0'0'0,"0"1"953,-1 1-105,1-2-848,-2 2 832,0 6-24,0-5-56,2-3-752,0 8 728,0-5-47,-1 7-113,1-10-568,0 7 568,-1 1-88,1 2-80,0-10-400,0 10 360,0 2-40,0-1-56,0-11-264,0 12 320,0-1-40,0 0-16,0-11-264,0 11 249,-1 0-73,-1 1-64,2-12-112,-1 11 80,-1-1-64,1-1 0,1-9-16,-2 10 16,0-2-48,2 0 8,0-8 24,-1 7-88,1-3-112,-1 5-145,1-9 345,0 2-552,0 6-288,0-5-352,0-3 1192,0 2-1552,2 2-489,0-2-431,-2-2 2472,3 3-4145,-3-3 4145</inkml:trace>
  <inkml:trace contextRef="#ctx0" brushRef="#br0" timeOffset="1492">1091 68 7217,'0'0'0,"0"0"0,0-3 1472,0 1-535,0-6-89,0 8-848,-2 0 784,0-3-104,-1 1-168,3 2-512,-2-1 384,-5-1-48,0 2-24,7 0-312,-8 0 288,-1 0-40,0 0-71,9 0-177,-9 3 152,-2-1-48,-1 2-8,12-4-96,-13 3 88,0 5-80,2-5 16,11-3-24,-13 10 64,0-2-8,1 1 16,12-9-72,-13 10 72,1 1-32,5 1 8,7-12-48,-11 12 96,3-1-8,0 1 0,8-12-88,-9 11 56,7 0-24,0 0 16,1 0 24,1-11-72,0 10 104,1-1 8,8 0 40,-9-9-152,8 7 160,2 0 8,-1 0 0,-9-7-168,11 4 136,1 3 8,1-5 8,-13-2-152,14 3 112,-3 0 16,3-1-32,-14-2-96,12 2 16,1-1 8,2-1-192,-15 0 168,12 0-416,0-3-296,1 1-408,-13 2 1120,13-3-1649,0-5-559,1 6-633,-14 2 2841,13-7-5945,-13 7 5945</inkml:trace>
  <inkml:trace contextRef="#ctx0" brushRef="#br0" timeOffset="1493">1268 37 7281,'0'0'0,"0"0"0,-1 2 1112,0 5-256,0 1 41,1-8-897,-1 9 840,0-2-72,1 2-96,0-9-672,0 10 584,0 0 0,0 1-55,0-11-529,0 11 480,0 0-16,2 1-104,-2-12-360,2 10 328,0 2-48,-2-1-104,0-11-176,2 12 152,-1-1-32,-1 0-40,0-11-80,0 11 72,0-2-16,0 1-32,0-10-24,0 9 24,0-2-16,-1 0 8,1-7-16,-3 7 40,0 0-16,1-3-48,2-4 24,-3 9-112,1-7-136,-1 1-168,3-3 416,-3 2-648,1 1-232,-1-1-273,3-2 1153,-1 1-1408,0-1-208,1 0-145,0 0 1761,0 0-1952,0-2-33,0-5-1743,0 7 3728</inkml:trace>
  <inkml:trace contextRef="#ctx0" brushRef="#br0" timeOffset="1494">1452 53 5545,'0'0'0,"0"0"0,7-2 1240,-4 0-128,7-1-72,-10 3-1040,3-3 937,4 2-121,-5-1-160,-2 2-656,2 0 520,-1 0-88,1 0-120,-2 0-312,0 0 248,0 1 0,0 0-40,0-1-208,0 2 256,-1 1-16,-2 4-64,3-7-176,-8 2 161,0 5-49,0-4-24,8-3-88,-11 8 88,-1-5-48,0 5-8,12-8-32,-13 8 8,0 0 16,1 1-24,12-9 0,-12 8 24,0 1-16,2 1 24,10-10-32,-9 8 32,2 0 8,0 0-8,7-8-32,-4 8 0,-3 0-8,6 0-32,1-8 40,-1 8 8,1 0 0,0 0 8,0-8-16,0 8 40,1-1 16,2 0 40,-3-7-96,9 6 168,-7-2 16,8 4-8,-10-8-176,7 3 168,1 5 0,-1-5 8,-7-3-176,8 7 168,0-5 24,-1 5-16,-7-7-176,8 3 200,1 4 0,-1-5-16,-8-2-184,9 4 144,0-1 8,0 4-64,-9-7-88,10 2 64,-1 2 16,1 3-32,-10-7-48,7 2 72,1 2-8,0-1 0,-8-3-64,9 4 0,1-2-72,-2 1-224,-8-3 296,8 2-632,0 0-400,1 0-576,-9-2 1608,9 2-2329,0-2-1048,0 1-2928,-9-1 6305</inkml:trace>
  <inkml:trace contextRef="#ctx0" brushRef="#br0" timeOffset="1905">1934 66 8689,'0'0'0,"0"-3"977,0 1-289,0-1-24,1 1-40,-1 2-128,0 0-496,2 0 392,-2 1-88,0-1-304,0 3 272,0-3-272,2 9 312,-2-2 16,0 1-48,0-8-280,-1 11 289,-2 1-33,1 2-24,2-14-232,-3 14 232,-4 0-8,5 0 8,2-14-232,-3 15 224,-4 0-8,5 0-32,2-15-184,-2 15 144,-5-1-16,4-1-32,3-13-96,-3 13 96,-4-1-32,4-2 32,3-10-96,-3 11 56,-5-3 24,5-1 8,3-7-88,-7 7 72,5-4 24,-1 4-56,3-7-40,-4 2 48,1-1 24,0 1-16,3-2-56,-2 1 120,0-1-8,1 0-24,1 0-88,0-2 56,0-5-72,0 5-112,0 2 128,2-11-240,0 3-112,1-3-24,-3 11 376,9-10-400,-7-2 88,8 0 16,-10 12 296,7-12-280,1-1 32,-1-1 32,-7 14 216,9-15-168,0 0 48,0-1 64,-9 16 56,9-15-40,0 0 40,1-2 8,-10 17-8,10-16 16,0 0 0,0 1 16,-10 15-32,9-14 0,-1 2 48,0 1 0,-8 11-48,9-9 32,-1 1 80,-6 5-8,-2 3-104,10-9 160,-8 7 64,6 0 0,-8 2-224,3-3 256,5 1 0,-6 0-32,-2 2-224,8 0 240,-1 0-24,1 1 16,-8-1-232,8 3 208,-6 5-40,5-5 0,-7-3-168,2 11 128,5-2 8,-5 2-24,-2-11-112,2 11 80,-1 2-24,1 0 32,-2-13-88,3 13 96,-1 2 8,1 0 40,-3-15-144,2 14 112,-2-1 16,0 0-7,0-13-121,0 14 72,1-1 32,1 0-72,-2-13-32,0 12 16,2-2 40,0 1-32,-2-11-24,2 9 64,1-1-16,-1 0-32,-2-8-16,2 7-40,-2-4-32,3 6-16,-3-9 88,2 3-240,-2 0-161,1 0-231,-1-3 632,0 2-928,0-1-232,0 0-360,0-1 1520,-1 0-1985,0 0-631,-2 0-1113,3 0 3729,-3 0-4665,3 0 4665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5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8305,'0'0'0,"0"0"1977,0 0-1977,0 0 448,2 0-56,0 1 56,-2-1-448,10 1 488,-3 0-32,1 0-168,-8-1-288,8 0 128,2 1-48,2-1-40,-12 0-40,13 0 24,1 0-56,1 0-168,-15 0 200,15 0-496,1 0-384,2 0-496,-18 0 1376,18-2-1825,0 0-431,-1 0-2329,-17 2 4585</inkml:trace>
  <inkml:trace contextRef="#ctx0" brushRef="#br0" timeOffset="1">400 111 4312,'0'0'0,"0"0"585,0 0-73,0 0-16,0 0-496,0 0 448,0 0-40,0 1-32,0-1-376,-1 1 360,1 2-16,-1 4 24,1-7-368,-1 3 328,-2 7 0,1-1-32,2-9-296,-1 9 265,0 1-9,-2 0-32,3-10-224,-1 10 232,-1 0-40,0 1 24,2-11-216,0 10 168,-1 1-40,1-1 8,0-10-136,-1 11 104,1-1-32,0-1 32,0-9-104,-1 8 88,1-1-32,0-3 8,0-4-64,0 8 48,0-6 16,0 2 24,0-4-88,-1 3 104,0 0-8,0-1 0,1-2-96,-2 0 112,2 1 24,0-1 48,-1 0 8,0 0-16,1-1-48,-1-6-48,1 7-80,0-2 24,0-7-16,0 2-8,0 7 0,0-7-32,0-1 0,0 8 32,0-9-64,1-1-32,1 1-24,-2-2 32,0 11 88,2-9-88,1-3 24,-1 3 24,-2 9 40,3-11-72,-1 0 0,-2 11 72,3-10-16,0-2-24,4 2 40,-6-1 8,-1 11-8,2-7-8,1 4 8,-2-4 0,-1 7 0,2 0-16,0-2-24,0 2 16,-2 0 24,0 0-40,1 0 24,1 1 32,-2-1-16,3 3-8,4 5 32,-6-1-8,-1-7-16,2 7 24,1 3-8,5 0 16,-8-10-32,2 11 0,6-1 8,-5-1 24,-3-9-32,8 10 8,0-2 32,1 2-16,-9-10-24,10 9 40,0 0 24,0 0 8,-10-9-72,11 8 104,2-1-8,1-4 48,-14-3-144,15 8 128,-1-5 0,0-1 24,-14-2-152,13 3 144,0-1 48,0-2 56,-13 0-248,11 0 273,-2-1 39,1-2 8,-10 3-320,9-7 296,0 4 24,-1-6-24,-8 9-296,8-8 232,-5-1 16,4 1-64,-7 8-184,2-10 136,0 1-16,0-1-104,-2 10-16,0-10 24,0 0 16,0-1-80,0 11 40,0-11-56,-1 0-32,-2 0-64,3 11 152,-3-11-144,-1 1-120,2-1-184,2 11 448,-3-9-640,-1-1-153,1 1-63,3 9 856,-2-7-936,1 4-104,1-5-200,0 8 1240,0-2-1473,3 0-287,-1-1-224,-2 3 1984,2-2-4057,-2 2 4057</inkml:trace>
  <inkml:trace contextRef="#ctx0" brushRef="#br0" timeOffset="2">815 70 2392,'0'0'0,"0"0"0,-1 2 1056,1 5-216,0-4 25,0-3-865,0 11 824,0-4-64,0-1-64,0-6-696,0 7 640,-1 2-48,0-1-32,1-8-560,-1 10 521,-1 1-17,1-2-40,1-9-464,-2 11 440,1-2-64,0 1-64,1-10-312,-2 8 248,1 1-40,1-1-56,0-8-152,-1 8 104,1 0 0,0-5-8,0-3-96,0 8 64,0-5 0,0 4-24,0-7-40,0 2 40,0 0-32,0 1-8,0-3 0,0 2 0,-1 0 0,1-1-16,0-1 16,0 1-40,0-1-64,0 0-160,0 0 264,0 0-432,0-3-184,0 1-168,0 2 784,0-7-920,-1 4-121,0-6-111,1 9 1152,-2-2-1288,1-9-96,1 3-9,0 8 1393,0-7-1256,0-1-920,0 8 2176</inkml:trace>
  <inkml:trace contextRef="#ctx0" brushRef="#br0" timeOffset="3">810 29 2720,'0'0'0,"0"-9"1016,0 9-1016,0-2 920,-1-8-47,1 8-65,0 2-808,0-1 712,2-2-96,1 1-112,-3 2-504,7 0 432,-6 0-32,2 0-15,-3 0-385,9 0 392,-1 2 0,1 1-80,-9-3-312,9 3 296,-1 5-40,1-5-48,-9-3-208,10 9 224,0 0-16,3 0 32,-13-9-240,11 10 264,0 1-8,3 2 24,-14-13-280,13 13 256,3-1 16,-1 2 56,-15-14-328,16 14 416,0 2 73,-1 0-33,-15-16-456,14 15 344,-2-1-136,-3-1-112,-9-13-96,2 13 64,-1-2 40,-1-1 8,0-10-112,-6 9 152,-4-1 16,-2-1 0,12-7-168,-16 3 152,-1 4-48,-2-5-40,19-2-64,-22 3 0,-2-1 0,0 0-24,24-2 24,-24 1-168,3-1-184,1 0-368,20 0 720,-20 0-1096,0-2-409,2 0-495,18 2 2000,-15-2-2721,3-5-3392,12 7 6113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5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93 312,'0'0'0,"-1"0"200,-2 0 32,3 0-232,-3 1 280,2-1 24,1 1 0,0-1-304,0 1 312,2-1-8,0 1 16,-2-1-320,3 1 312,6 0-24,-6-1-8,-3 0-280,12 1 280,-1-1-48,2 0 0,-13 0-232,14 0 184,2-2-48,2 2-16,-18 0-120,18-2 105,2 1-17,2-2-8,-22 3-80,20-2 56,-1 0-16,0 0-16,-19 2-24,18-2 24,-1 2 8,-3 0-16,-14 0-16,13 0 24,-5 0-32,0 0 16,-8 0-8,7 0 0,-5 1-32,5-1 16,-7 0 16,2 1-80,-1-1-48,1 1-81,-2-1 209,2 1-296,0-1-48,-1 1-40,-1-1 384,2 0-440,-2 0-8,0 0 0,0 0 448,0 0-424,-1 0 0,-1 0 0,2 0 424,-3 0-416,-4 0 56,4 0 176,3 0 184,-7 0-56,7 0 56</inkml:trace>
  <inkml:trace contextRef="#ctx0" brushRef="#br0" timeOffset="1268">230 83 1944,'0'0'0,"0"0"0,-4 0 656,-4 0-56,0 2 136,8-2-736,-3 3 753,-4 4 7,4-5-16,3-2-744,0 7 656,-1-4-88,-1 6-48,2-9-520,-1 7 504,0 1-32,0 1-15,1-9-457,0 10 456,-1 0-64,1 2-48,0-12-344,0 13 320,0 1-104,-1 0-16,1-14-200,-1 15 200,-1 1-48,1-1 0,1-15-152,-1 16 136,0-1-64,-1-1 8,0 0-24,2-14-56,-2 14 64,0-1 0,1 0-24,1-13-40,-2 13 24,0-2-8,0-1 32,2-10-48,-3 10 16,2-1-8,-2-1-80,3-8 72,-3 8-144,2-1-128,-1-4-240,2-3 512,-2 8-752,0-6-264,1 2-249,1-4 1265,-2 2-1448,1 1-224,-1-1-57,2-2 1729,-2 0-2992,2 0 2992</inkml:trace>
  <inkml:trace contextRef="#ctx0" brushRef="#br0" timeOffset="1269">15 440 4408,'0'0'0,"0"0"881,2 0-161,-2 0-720,3 0 768,7 0 96,-8 0-40,-2 0-824,11 0 728,-3 0-71,2 0-81,-10 0-576,11-2 488,1 2-48,1-1-96,-13 1-344,14 0 280,1-2-8,2 2-56,-17 0-216,16-2 184,2 2-24,-1 0-112,-17 0-48,15-2 32,0 2-24,-1 0-8,-14 0 0,15 0-8,-1-1 56,-1 1-32,-13 0-16,11-2-144,-1 2-272,-1-2-456,-9 2 872,8 0-1360,2-2-409,-1 1-455,-9 1 2224,7 0-4705,-7 0 4705</inkml:trace>
  <inkml:trace contextRef="#ctx0" brushRef="#br0" timeOffset="1270">481 1 7081,'0'0'0,"0"0"0,-1 0 816,1 0-72,0 2-80,0-2-664,0 2 705,0 7-81,2-6-160,-2-3-464,0 11 344,0-3-88,0 3-72,0-11-184,0 11 120,-1 1-24,-1 3-32,2-15-64,-3 14 24,-5 1 8,5-1-40,3-14 8,-6 15-24,3-1-32,-5-1-208,8-13 264,-3 13-584,1 0-496,-1-2-617,3-11 1697,-1 10-2336,1 1-2409,0-11 4745</inkml:trace>
  <inkml:trace contextRef="#ctx0" brushRef="#br0" timeOffset="1271">573 250 4112,'0'0'0,"-1"-1"1337,0 1-617,1 0-720,-2-2 680,1 2-8,0 1 8,1-1-680,-1 3 632,1 5-55,-2-1-57,2-7-520,-3 7 464,1 2-64,-1 0-16,3-9-384,-3 9 352,1 2-32,-1 0-32,3-11-288,-2 11 264,0 0-56,0 1-48,2-12-160,-2 10 152,1 1-24,-1-3-8,2-8-120,-1 9 112,-1 0-56,1-1-40,1-8-16,-1 7 0,1 0 16,0-3-8,0-4-8,0 3 8,-1 4 24,1-6-8,0-1-24,0 1 56,0 1 8,0-1 32,0-1-96,0 0 184,0 0 25,0 0-9,0 0-793,1-3 1354,-1-5-681,2 1-32,-2 7-48,2-8 16,0 0-72,-1-2-64,-1 10 120,2-9-192,1-2-25,-1-1 1,-2 12 216,3-13-208,4-2 64,-5 1-8,-2 14 152,2-15-168,1-1 0,4-1-16,-7 17 184,0-17-136,2 0 24,1 1 48,-3 16 64,2-15-32,0 3-16,-1 1 24,-1 11 24,2-8-8,0 5-8,-2-6 24,0 9-8,2 0 0,-2-2 16,0 0 40,0 2 16,0 0-72,0 0 96,0 0-8,0 1 8,0-1-96,0 3 128,1 4 16,-1-4 8,0-3-152,0 10 112,0-3 0,0 2-24,0-9-88,0 8 104,2 1 16,0-2-40,-2-7-80,2 9 80,1-1-48,5 0 24,-8-8-56,2 8 40,6-5 25,-5 6-1,-3-9-64,10 2 8,-3 2 24,1-1 0,-8-3-32,7 2 72,0 0 24,1-1 0,-8-1-96,8 0 72,0 0-16,0-3 32,-8 3-88,8-2 72,0-5-32,1 5 8,-9 2-48,7-8 8,1 1 32,-1 0-8,-7 7-32,7-8 48,-4 0-40,6 1-8,-9 7 0,3-9 16,6-1-16,-8 2-16,-1 8 16,7-10 0,-4 1-8,4 0 16,-7 9-8,2-10 48,5 2-32,-4-1 8,-3 9-24,8-8 24,-6 5-40,0-4-16,-2 7 32,3 0-16,-1 0-40,-1 0 24,-1 0 32,0 0-56,0 3 16,0 5 40,0-8 0,0 8 16,-1 0 40,-2 3-16,3-11-40,-3 10 56,-4 2-24,5 1 80,2-13-112,-4 14 128,1 2 16,-1-1 64,4-15-208,-3 15 168,-1 0 8,2-1 16,2-14-192,-3 13 104,1 1 8,2-2-32,0-12-80,-2 13 32,1 0 48,0-2-72,1-11-8,-1 10-32,0 0-136,1-2-280,0-8 448,0 8-816,0-5-497,2 6-575,-2-9 1888,2 2-2553,0 2-727,1-1-1545,-3-3 4825</inkml:trace>
  <inkml:trace contextRef="#ctx0" brushRef="#br0" timeOffset="1784">1189 210 3016,'0'0'0,"0"-2"2729,0-1-2145,3-4-72,-1 7-24,-2 0-488,1 0 432,-1 0 16,0 3-56,0-3-392,0 3 384,0 6-16,-1 0-31,1-9-337,-3 11 288,0 1-40,-1 1 8,4-13-256,-8 14 224,6-1-48,-5 1-24,7-14-152,-4 15 160,-4-1-8,5 1-40,3-15-112,-7 14 96,4-1-40,0-1 24,3-12-80,-7 12 80,5-2-32,0 0 16,2-10-64,-1 9 24,-1-1 8,1-5 8,1-3-40,-2 9 32,1-7 0,1 1 16,0-3-48,0 3 40,0-3 8,0 1 8,0-1-56,0 1 72,1-1 8,2 0 8,-3 0-88,3-7 72,-1 5-48,1-7 24,-3 9-48,2-8 0,6 0-16,-8-1-32,0 9 48,3-11-64,-1 0 8,1 0 0,-3 11 56,3-13-64,4-1-48,-7 0 40,0 14 72,7-16-88,-6 1 40,2 0 8,-3 15 40,9-17-40,-9 1 40,7 0-8,-7 16 8,2-14 8,5 2-8,-4 2-8,-3 10 8,2-8 0,5 6 8,-7-6 8,2 8 8,-2 0-24,2-2 40,0 2 24,0 0 48,-2 0-112,2 0 136,0 0 0,-2 3 24,0-3-160,1 7 120,6-4-40,-7 9 16,0-12-96,3 8 64,4 4-24,-5 1-8,-2-13-32,2 13 0,6 1 16,-6 0 40,-2-14-56,9 15 48,-2-1 32,0 0-8,-7-14-72,9 15 96,-1-1 56,1 0 24,-9-14-176,11 12 192,-1 0-31,1-2 7,-11-10-168,11 9 168,0-1 40,-2-1 48,-9-7-256,11 3 272,-2 0-16,1 0 48,-10-3-304,8 1 344,-5-1 24,5 0 48,-8 0-416,2 0 376,5-1 0,-5-6 8,-2 7-384,9-3 336,-7-6-48,7 1-71,-9 8-217,2-8 136,7-3-40,-8 1 16,-1 10-112,3-11 72,5-2-32,-6-1-16,-2 14-24,2-15-16,1 1 16,-2-2 16,-1 16-16,2-14-128,0-2-136,0 0-169,-2 16 433,1-15-632,1 1-96,0 1-96,-2 13 824,2-9-968,-1 1-48,2 5-161,-3 3 1177,3-7-1280,-1 5-136,1 2-177,-3 0 1593,2-2-1728,1 2-144,4 0 47,-7 0 1825,3 0-2904,-3 0 2904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5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161 147 3872,'0'0'0,"0"0"0,0 0 913,0 0-97,0 0-40,0 0-3281,0 0 5714,-1 0-2593,-1 0-72,2 0-544,-3 0 528,-4 0-24,3 0-63,4 0-441,-8 1 392,1 1-40,0 5-40,7-7-312,-10 4 288,0 6-24,-2-2-40,12-8-224,-12 9 160,-1 2-8,1 1 16,12-12-168,-13 13 152,2 0 8,1-1-24,10-12-136,-8 13 88,5-1 0,-1-1 0,4-11-88,-2 10 64,1 0-32,1 0 16,0-10-48,2 8 48,8 1 16,-3-6 16,2 6-32,2-6 24,2-1 0,-13-2-72,15 3 48,0-1 24,0-1-48,-15-1-24,15 0 8,0 0 32,-1-2 0,-14 2-40,13-2 72,-1-5-40,-1 5 8,-11 2-40,12-8 64,-2 5 48,-1-7 88,-9 10-200,8-8 233,-1-1-1,1 0-16,-8 9-216,3-8 200,5-1-16,-7-1-32,-1 10-152,0-9 144,2-1-24,-2 0-40,0 10-80,-1-11 88,-1 1-24,-1-1-24,3 11-40,-8-11 16,5 0-72,-5 2-48,8 9 104,-7-8-232,3 6-184,-4-6-160,8 8 576,-7-2-809,4 0-199,-5 0-256,8 2 1264,-2-2-1504,-2 2-289,1 0-303,3 0 2096,-3 0-2161,0 1-1047,3-1 3208</inkml:trace>
  <inkml:trace contextRef="#ctx0" brushRef="#br0" timeOffset="1">392 138 5833,'0'0'0,"0"0"1072,0 0-1072,2 0 864,1 1 32,-2 1-39,-1-2-857,2 7 808,-2-4-48,0 6-104,0-9-656,0 8 600,0-1-104,-2 3-96,2-10-400,-2 11 344,-5 1-40,4-1-55,3-11-249,-3 12 232,-1-2-104,-3 2-80,7-12-48,-2 11 112,0 0-72,-1 0 24,3-11-64,-2 11 72,2-1-56,-1 0 16,1-10-32,-1 10 32,0-2-80,0-1 8,1-7 40,-1 7-192,1-3-200,0 4-249,0-8 641,0 2-960,0 6-336,-1-7-288,1-1 1584,0 3-1865,0-3-255,0 1-73,0-1 2193,0 1-3072,0-1 3072</inkml:trace>
  <inkml:trace contextRef="#ctx0" brushRef="#br0" timeOffset="2">313 138 7993,'0'0'0,"0"0"0,0-2 968,8 0-31,-1 0 15,-7 2-952,10-2 960,-1 0-152,1 0-96,-10 2-712,12-2 560,0-1-39,0 2-97,1-2-104,-13 3-320,14-2 240,-3 1-104,0 1 8,-11 0-144,11 0 56,-2 0-8,1 0-40,-10 0-8,10 0-56,-1 0-176,0 0-352,-9 0 584,7 1-1073,1 1-543,0 0-568,-8-2 2184,8 1-2865,1 0-2560,-9-1 5425</inkml:trace>
  <inkml:trace contextRef="#ctx0" brushRef="#br0" timeOffset="710">985 78 3928,'0'0'0,"-1"0"1377,1 0-1377,-1 0 496,0 0 0,-2 3 56,1 5 48,-1 0-32,-5 2-192,8-10-376,-3 11 280,-6 2-32,1 1-64,8-14-184,-9 15 224,2 1 1,-2 1-33,9-17-192,-8 16 248,1 0-32,0 0-48,7-16-168,-8 14 152,1 1-48,0 0-48,7-15-56,-3 13 88,-4 0-24,6-1-16,1-12-48,-4 10 32,1-1-16,2 0 0,1-9-16,-2 4 8,1 4 32,0-5-24,1-3-16,-1 7-8,0-5 24,1-1-16,0-1 0,0 1 8,0 0 24,0-1-80,0 0 48,0 0-96,0-3-120,2-4-160,-2 7 376,3-7-472,-1 4-153,5-8-79,-7 11 704,2-9-736,5 0-56,-4-2-8,-3 11 800,9-12-752,-6 0 40,7-1 103,-10 13 609,7-13-480,-4-1 88,8-2 104,-11 16 288,9-17-208,0-1 96,1 0 88,-10 18 24,10-18 32,-1-1 64,1 0 16,-10 19-112,8-19 184,1 2 96,-1-1 128,-8 18-408,7-16 520,0 1 89,1 3 71,-8 12-680,7-11 696,1 4 64,-2 4 0,-6 3-760,8-9 768,-1 9-40,-4-2-55,-3 2-673,9 0 616,-6 0-40,4 0-72,-7 0-504,2 3 432,6 1-64,-7 4-64,-1-8-304,7 8 304,-4 2-24,4 2-32,-7-12-248,0 13 200,2 1-24,1 1-23,-3-15-153,7 14 184,-5 2-8,0 1-48,-2-17-128,1 18 128,-1-1-32,0 2 16,0-19-112,0 18 128,0-1-32,0 1 24,0-18-120,-1 16 80,-1 1-16,0-1 16,2-16-80,-2 16 40,0-1 16,-1-3-32,3-12-24,-7 12 24,5-2-8,0 0-16,2-10 0,-4 9-40,1-1-216,-1-1-168,4-7 424,-2 2-608,-2 6-249,2-6-223,2-2 1080,-3 2-1368,0 0-345,1-1-327,2-1 2040,-3 1-2456,1-1-1449,2 0 3905</inkml:trace>
  <inkml:trace contextRef="#ctx0" brushRef="#br0" timeOffset="711">979 210 5201,'0'0'0,"0"-2"1720,1 2-1096,-1 0-624,3 0 624,6 0 80,-7 1 73,-2-1-777,11 1 616,-3 0-160,2-1-144,-10 0-312,10 0 176,-1 1-16,2-1-24,-2 0-72,-9 0-64,11 0 56,2 0-72,-13 0 16,13 0-288,1-2-432,0 0-753,-1 1-927,-13 1 2400,15-3-5105,-15 3 5105</inkml:trace>
  <inkml:trace contextRef="#ctx0" brushRef="#br0" timeOffset="948">1296 94 4713,'0'0'0,"-1"0"496,0 0-88,-1 3 56,2-3-464,-1 9 528,-1-1-8,0 2-104,2-10-416,-1 11 320,-2 2-56,1 0-40,2-13-224,-4 14 224,1 1-40,-4 2-8,7-17-176,-3 17 160,0 0 0,-4-2-7,7-15-153,-1 16 120,-2-1-8,0 0-32,3-15-80,-4 15 72,2-1-16,0-2-16,2-12-40,-2 12 0,1-2 8,0 0-48,1-10 40,-1 9-24,1 0-96,-1-2-152,1-7 272,0 7-457,-1-5-207,0 5-176,1-7 840,0 2-1072,0 1-216,0-2-241,0-1 1529,0 0-3000,0 0 3000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0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75 5033,'0'0'0,"0"0"0,0-9 1320,2 7-528,0-9 16,-2 11-808,8-1 808,-5-6 33,9 4-41,-12 3-800,9-7 696,2 4-88,1 1-88,-12 2-520,11-7 424,1 7-8,2-3-72,-14 3-344,13-2 288,1-1-32,-1 0-31,-13 3-225,14-1 208,-1-1-24,0 0-56,-13 2-128,13 0 128,-2 0-56,1-2-16,-12 2-56,11 0 80,0 0-96,-3 0-24,-8 0 40,2 0-144,7 0-176,-7 0-177,-2 0 497,2 0-736,5 1-288,-5 0-344,-2-1 1368,2 1-1689,0 0-431,-2 1-297,0-2 2417,0 3-3776,0-3 3776</inkml:trace>
  <inkml:trace contextRef="#ctx0" brushRef="#br0" timeOffset="1">1 264 5425,'0'0'0,"0"0"0,0 0 792,2 0-304,1 1 32,-1 0 96,-2-1-616,3 0 640,4 1-96,-5 0-167,-2-1-377,8 0 280,-5 0-88,7 0-64,-10 0-128,10 0 88,0-2-16,0 1-24,-10 1-48,13-2 24,-1-1 8,3 1-136,-15 2 104,14-3-360,2-5-401,-2 7-495,-14 1 1256,16-3-1744,-1 0-409,0-4-1119,-15 7 3272</inkml:trace>
  <inkml:trace contextRef="#ctx0" brushRef="#br0" timeOffset="2">313 144 4953,'0'0'0,"-1"3"536,1-3-536,-3 10 408,1-1 64,0 3 72,2-12-544,-2 11 568,1 1-72,0 1-104,1-13-392,-2 14 328,0 0-32,1 0-8,1-14-288,0 14 257,0 0-41,0-1-56,0-13-160,0 14 112,0-1-40,0 0-32,0-13-40,0 13 24,0-1-32,-1-1 24,1-11-16,0 10 40,0-2-8,-1 1 8,1-9-40,-1 3 8,-1 6 0,0-7 0,2-2-8,-3 4 48,0-2-24,3 1 0,0-3-24,-1 2 40,0-1 24,0-1 56,1 0-120,-1 0 88,0-3-48,0-6-24,1 9-16,0-7-40,0 0 0,0-3-40,0 10 80,2-10-64,1-3-16,-1 0 24,-2 13 56,7-15-24,-7 1 8,3-2 0,-3 16 16,8-16-32,-6-3 16,7 1 16,-9 18 0,7-20 24,0 0 32,2 0 24,-9 20-80,11-20 56,-2 0 16,0 0 40,-9 20-112,10-20 96,-2 1 48,3 0-16,-11 19-128,10-15 128,0 1 56,-1 3 24,-9 11-208,10-11 272,0 2-40,0 2 8,-10 7-240,10-2 208,0-5-24,0 7 24,-10 0-208,9 0 184,-1-2-24,-1 2-32,-5 0-40,5 3 0,-6 0-48,-1-3-40,3 8 8,4-4 24,-5 6 0,-2-10-32,1 8 48,-1 1-8,2 1-8,-2-10-32,0 10 0,0 2 16,-2-1 0,2-11-16,-2 12 24,-6 0 8,5 0-24,3-12-8,-10 10-8,0 1-24,-3 0 32,13-11 0,-13 9-24,0 2 8,1-2 0,12-9 16,-12 8-32,-1 1 16,2-2 8,11-7 8,-10 8-24,1-1-8,6 1 16,-6-1-16,6 0 16,0-5 8,3-2 8,-1 8-32,0-5 0,1 4 16,0-7 16,0 2 0,0 6 0,3-5-24,-3-3 24,7 7-32,-5-3 0,5 4 16,-7-8 16,2 3 0,5 6 0,-4-6-8,-3-3 8,9 9 0,-2-2 0,-4-3 8,-3-4-8,9 9 16,-2-5 0,1 4-32,-8-8 16,8 7 0,0-3 16,1 4-48,-9-8 32,8 2-24,2 1-160,-1 0-208,-9-3 392,7 4-632,0-1-336,0 0-360,-7-3 1328,8 1-1569,0-1-359,1 0-409,-9 0 2337,8 0-3408,-8 0 3408</inkml:trace>
  <inkml:trace contextRef="#ctx0" brushRef="#br0" timeOffset="1237">657 86 4352,'0'0'0,"0"0"945,0 0-945,0 0 544,-1 3-40,-2 5 0,3-8-504,-1 7 536,0 1-88,-1 2-96,2-10-352,-4 10 272,-4 3-48,6 0 0,2-13-224,-9 14 184,7-1-24,-6 2 1,1-1-9,7-14-152,-3 14 160,-5 1-8,6-2-56,2-13-96,-3 13 88,-4-2-24,5 0-8,2-11-56,-3 9 64,1 1-16,2-10-48,-1 8 48,0 0-8,1-1-16,-2-4 0,2-3-24,-1 8 8,1-6 0,0 1 24,0-3-32,0 2 56,0-1 24,0 0 32,0-1-112,0 0 136,0 0 32,2 0-16,-2 0-152,1-3 112,1-6-80,0 2-56,-2 7 24,7-8-144,-5 0-72,-1-2-80,-1 10 296,3-9-344,4-1 8,-5 0-24,-2 10 360,8-12-313,-6-2 41,6 1 40,-8 13 232,3-14-184,5 0 48,-1 0 24,-7 14 112,7-16-64,1-1 56,-1 2 24,-7 15-16,7-17 48,1 1 0,0-2-8,-8 18-40,7-16 48,0 0 24,0 2-8,-7 14-64,7-12 80,0 2-8,-4 2-16,-3 8-56,8-7 112,-7 5 72,2-1 57,-3 3-241,7-2 320,-5 0 40,0 2 8,0 0 56,0 0-16,0 0-32,-2 0-376,1 1 368,2 2-40,-1 5-32,-2-8-296,1 8 272,1 2-64,-2 0-56,0-10-152,2 11 112,-2 1 0,2 2-8,-2-14-104,0 14 104,1 1 0,1 1-16,-2-16-88,2 14 104,0 1 17,-1-1 7,-1-14-128,3 15 96,4 0 24,-4 0-40,-3-15-80,6 15 88,-4-1 32,6-1-40,-8-13-80,2 13 56,6-2 0,-7-1-24,-1-10-32,3 11 56,0-2-8,-1 0 0,-2-9-48,3 9 40,-1-2 8,0-5-16,-2-2-32,0 8 8,0-5 16,0-1-80,0-2 56,2 3-80,-2 0-88,0-3-168,0 0 336,0 0-552,0 0-337,-1 0-367,1 0 1256,-1-1-1616,-1-2-409,-1-4-407,3 7 2432,-4-2-4537,4 2 4537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1:0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3624,'0'0'0,"0"0"0,0 0 1185,0-2-521,2 0-112,-2 2-552,7 0 512,-5-1-40,7 1-96,-9 0-376,3 0 336,7 0-64,-2 0-32,-8 0-240,8-2 232,1 2-8,0 0-24,-9 0-200,11 0 176,0 0-64,3 0-32,-14 0-80,14 0 40,1 1-32,-2-1-16,-13 0 8,13 0-232,0 0-424,1 0-624,-14 0 1280,14 0-1920,0 0-2177,-14 0 4097</inkml:trace>
  <inkml:trace contextRef="#ctx0" brushRef="#br0" timeOffset="1">372 20 5313,'0'0'0,"-2"2"840,-1 5-144,3-7-696,-1 8 744,0 1 8,0 0-64,1-9-688,-1 11 569,-1-1-161,1 3-48,1-13-360,-1 12 336,-1 1-64,1 1-8,1-14-264,-2 14 224,1 0-32,1 1-16,0-15-176,-1 15 152,0-2-40,0 1 0,1-14-112,-1 12 80,1-1-80,0 0 16,0-11-16,0 11 32,0-1-48,-1-2 32,1-8-16,-1 9-24,0-2-176,1-3-248,0-4 448,-1 7-704,1-4-408,0 0-353,0-3 1465,0 2-1824,0-1-337,1 0-1471,-1-1 3632</inkml:trace>
  <inkml:trace contextRef="#ctx0" brushRef="#br0" timeOffset="2">509 27 6057,'0'0'0,"0"0"1264,-1 1-584,0 1-8,1-2-672,0 9 721,0-2 15,0 1-112,0-8-624,0 8 432,1 1-72,-1 1-56,0 1-56,0-11-248,2 11 208,-2 1-72,2 0-16,-2-12-120,0 11 96,0 1-40,0 0 0,0-12-56,0 12 0,0-1-32,0 0 48,0-11-16,0 11 0,0-2 16,0-1-24,0-8 8,0 9 0,0-2 16,0-4-24,0-3 8,-1 9 24,0-6-40,0 0-8,1-3 24,-1 4-120,0-2-152,1 0-192,0-2 464,-2 1-760,-1-1-232,3 0 992,-2 0-1257,1-2-359,0 0-328,-2-5-97,3 7 2041,-2-3-2864,2 3 2864</inkml:trace>
  <inkml:trace contextRef="#ctx0" brushRef="#br0" timeOffset="3">496 1 1352,'0'0'0,"-1"0"456,0 0-64,1 0-392,-1 0 392,1 1 32,0 2 0,0-3-424,2 3 408,1 4-64,5-5-64,-8-2-280,2 9 273,7-2-41,-6 2-24,-3-9-208,11 8 200,-2 1 8,0 1-32,-9-10-176,10 9 200,0 1-40,1 0-16,-11-10-144,11 11 136,-1-1-16,2 1 0,-12-11-120,11 11 96,-1 0-40,0 0 0,-10-11-56,10 12 40,-3-1 0,-4-1 16,-3-10-56,3 12 16,-3-1 48,0-1 0,0-10-64,0 10 88,-4 0 48,-8-1-64,12-9-72,-12 9 64,-2 0-16,-2-2-40,16-7-8,-17 7 32,-2-4-32,-1 5-64,20-8 64,-20 2-112,0 1-104,2 0-152,18-3 368,-17 2-536,1-1-192,1 0-241,15-1 969,-14 1-1216,4-1-216,0 0-496,10 0 1928</inkml:trace>
  <inkml:trace contextRef="#ctx0" brushRef="#br0" timeOffset="185">968 32 8289,'0'0'0,"0"0"744,0 0-744,0 1 617,1 1-49,2 7 96,-3-9-664,3 7 696,4 2-104,-7 0-120,0-9-472,2 11 424,1 0-88,-1 3-24,-2-14-312,2 14 288,-2 1-103,0 0-49,0-15-136,0 14 112,0 2-40,0 0 16,0-16-88,0 14 96,0 0-48,0-2 8,0-12-56,0 10 56,0 1-40,0 0 0,0-11-16,-1 9 16,0 0-56,-1-1-16,2-8 56,-1 7-144,-2-4-240,1 4-265,2-7 649,-3 3-1032,0 0-440,2-1-457,1-2 1929,-3 3-2448,1-2-2665,2-1 5113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1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7265,'0'0'0,"0"-2"1240,3 0-608,-3 2-632,7-2 569,-4 1 15,7 1 64,-10 0-648,9 0 592,0-2-88,2 0-96,-11 2-408,13 0 328,1-2-48,2 2 0,-16 0-280,18-1 240,0 1-32,1 0-48,-19 0-160,19 0 88,3 0-7,-1 0-1,-21 0-80,20 0 56,0 0-24,-20 0-32,19 0 8,-19 0-8,18 0 8,0 0-56,-1 0-72,-17 0 120,16 0-185,-2 0-111,-1 0 96,-13 0 200,13 0-176,-1 0 80,-2-1 96,-10 1 0,8-2 24,-1 0-16,-5 1 64,-2 1-72,7-3 56,-7 1-40,2 0 40,0 1-32,-2-1 40,2 2 8,-2 0-72,0 0 72,0 0 8,-1 0-56,1 0-24,-3 0 40,-4 0-16,4 3-8,-7 4 40,2 0-16,-2 1-8,10-8-32,-11 9 24,0 0 24,-1 3-7,12-12-41,-13 12 64,1 1-8,1 0-40,11-13-16,-10 13 24,1 0 0,0 2 8,9-15-32,-7 15 32,3-1-16,1 0 0,3-14-16,-1 13-16,1-2 32,2 0 0,-2-11-16,8 11 48,-1-2-16,2 0 48,-9-9-80,11 8 64,0-1 32,3-4-8,-14-3-88,14 8 32,1-6 56,1 0-16,-16-2-72,17 1 112,-3-1 40,3 0-32,-17 0-120,15-2 144,0-1 8,0-7 16,-15 10-168,13-2 200,-2-9 64,-2 3 104,-9 8-368,8-8 472,-5-1 72,6 1 40,-9 8-584,3-10 505,-1 0-41,1 0-88,-3 10-376,2-12 312,-2-1-24,0 0-112,0 13-176,0-14 136,-2 0-56,-6 0-8,8 14-72,-3-13 96,-5 0-32,0 0-40,8 13-24,-7-11-40,-2 0-24,-3 2-72,12 9 136,-11-7-232,-1 5-192,0-7-176,12 9 600,-10-2-825,2 1-207,0-1-128,8 2 1160,-8 0-1480,1 0-361,4 0-519,3 0 2360,-7 2-3041,7 2-2624,0-4 5665</inkml:trace>
  <inkml:trace contextRef="#ctx0" brushRef="#br0" timeOffset="1">851 106 7161,'0'0'0,"0"0"880,0 0-280,0 0-600,0 0 536,0 2 33,0 2 47,0-4-616,-1 9 560,1-2-64,-2 3-96,2-10-400,-3 11 320,0 1-64,-4 0-56,7-12-200,-2 12 168,-1 0-48,1 0-32,2-12-88,-2 13 104,1-1 8,0 0 16,1-12-128,0 12 184,0 0-56,3 0 8,-3-12-136,3 11 112,4-2 0,0-1 49,-7-8-161,7 7 144,0-3 64,0 4-16,-7-8-192,8 2 232,1 1 80,-1-1 0,-8-2-312,10 2 320,-1-1-40,-1-1-8,-8 0-272,9 0 240,1-2-48,-1 1 16,-9 1-208,11-7 176,-2 5-16,1-6 40,-10 8-200,9-3 224,2-5-24,-2 1 16,-9 7-216,9-8 192,-2-1-72,1 1 8,-8 8-128,7-9 121,0-1-33,-5 1 8,-2 9-96,8-10 72,-5 1 0,4-1-8,-7 10-64,2-10 48,0 1-32,1-2-64,-3 11 48,2-8-136,-2 0-265,0 1-271,0 7 672,0-3-912,-2-4-304,-5 6-216,7 1 1432,-3-3-1697,-5 1-455,7 2-441,1 0 2593,-3 0-5865,3 0 5865</inkml:trace>
  <inkml:trace contextRef="#ctx0" brushRef="#br0" timeOffset="2">1319 68 8097,'0'0'0,"0"0"0,0-11 4017,0 3-2817,0 0-199,0 8-1001,0-3 936,0 0-88,0 1-152,0 2-696,2-3 504,0 1-112,-2 1-80,0 1-312,-1 0 256,0 0-64,-2 0-64,3 0-128,-2 1 112,-5 0-55,3 2 15,4-3-72,-7 3 64,4 5-64,0-4 8,3-4-8,-3 8-8,-4-1-16,5 1 32,2-8-8,-1 10 0,0-1-32,0 1-16,1-10 48,-1 11-48,1 1-1,0-1 25,0-11 24,2 11-24,0 0-40,1 0 32,-3-11 32,7 11-24,-5 0-16,6 0 32,-8-11 8,7 11-24,0 0-16,0 0 64,-7-11-24,7 10 0,1 2 16,-1-1-16,-7-11 0,7 11-16,-5-1 56,1 0 32,-3-10-72,7 9 120,-7 0 9,2 0 7,-2-9-136,0 3 184,0 7 32,-1-8 56,1-2-272,-3 8 312,1-5 16,-5-1 16,7-2-344,-4 4 288,-7-2 32,2 0-88,9-2-232,-9 2 128,-2-1-32,-1-1-96,12 0 0,-16 0 24,2-2 16,0-1-40,14 3 0,-14-2-56,1-6-16,-1 6-88,14 2 160,-12-8-296,2 7-176,1-7-224,9 8 696,-3-2-912,-6-1-161,6 1-111,3 2 1184,-3-3-1416,0 1-321,3-1-343,0 3 2080,-1-3-2665,0 1-391,0-1-1609,1 3 4665</inkml:trace>
  <inkml:trace contextRef="#ctx0" brushRef="#br0" timeOffset="3">1510 113 9890,'0'0'0,"0"0"0,2-7 1656,5 4-368,-5-5-71,-2 8-1217,7 0 1112,-5-3-184,1 1-144,-3 2-784,2-2 648,1 2-104,-2 0-112,-1 0-432,2 0 273,0 1-49,-2 1 16,0-2-240,0 4 248,-2 4-16,0-4-32,2-4-200,-3 11 104,-4-1-8,0 1-16,7-11-80,-8 12 96,0-1 16,1 1-56,7-12-56,-3 11 72,-7 2-16,8 0-8,2-13-48,-7 13 64,5 0-40,0-1 0,2-12-24,-1 13 24,1 0 16,0-1 16,1-2-48,7 0 8,-6-1-8,-2-9-8,2 9 40,5 0 40,-4-2-40,-3-7-40,11 7 64,-4 0-32,1-4 24,-8-3-56,7 9 64,0-7 16,2 2-48,-9-4-32,7 3 0,-5 1 32,8-1-48,-10-3 16,2 0 0,6 1-80,-1-1-184,-7 0 264,7 0-464,0-1-264,-4-1-208,-3 2 936,9-3-1153,-2-5-199,1 7-224,-8 1 1576,8-7-1961,-1 4-719,-4-5-681,-3 8 3361,8-8-5337,-8 8 5337</inkml:trace>
  <inkml:trace contextRef="#ctx0" brushRef="#br0" timeOffset="4">1494 215 8217,'0'0'0,"0"0"1201,0 0-297,0 0-904,2 0 912,5 0-8,-4 0-8,-3 0-896,9 0 752,0 0-167,0 0-105,-9 0-480,8 0 400,1 0-152,-1 0-56,-8 0-192,8 0 144,2 0-64,0 0-16,-10 0-64,8 0 88,1-1-64,-1-1-16,-8 2-8,9-2-16,0 1-256,-1-2-288,-8 3 560,8-3-976,-6 1-529,5-1-687,-7 3 2192,2-3-3089,0 1-2536,-2 2 5625</inkml:trace>
  <inkml:trace contextRef="#ctx0" brushRef="#br0" timeOffset="5">1541 71 9426,'0'0'0,"0"0"0,2-2 1576,1 1-448,6-1 40,-1 0 9,-8 2-1177,10-2 1056,1 1-128,-2-2-48,-9 3-880,11-3 784,1 1-47,0-1-25,-12 3-712,12-7 592,1 7 8,0-2-40,-13 2-560,14-3 440,0 0-16,1 1-104,-15 2-320,13-7 208,1 5-8,-1 0-80,-13 2-120,14-2 80,0-1-48,-3-4-32,-11 7 0,12 0-168,-3-2-344,1 0-424,-10 2 936,9-2-1464,-1 0-481,-5 1-575,-3 1 2520,7 0-3569,-7 0-4665,0 0 8234</inkml:trace>
  <inkml:trace contextRef="#ctx0" brushRef="#br0" timeOffset="327">2222 61 11554,'0'0'0,"0"0"0,0 0 2945,-2-2-2073,0 0-40,2 2-832,-1 0 776,0 0-88,1 0-88,0 0-600,0 1 545,0 2 7,2 0-48,-2-3-504,2 10 528,-2-2-24,2 1-40,-2-9-464,3 11 504,4 2 0,-7 1-96,0-14-408,2 14 408,0-1-127,-1 1-25,-1-14-256,2 15 264,0-1-88,-2 1-40,0-15-136,0 13 88,0 0-48,0 0 16,0-13-56,0 12 64,-1-1-16,0 0-40,1-11-8,-3 9-24,2-2-16,0 0-56,1-7 96,-2 4-208,-1 5-264,-4-7-225,7-2 697,0 7-1016,-2-5-248,1 0-216,1-2 1480,-3 2-1881,3-1-543,-1 0-729,1-1 3153,-1 0-7938,1 0 7938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6.24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383 17 3856,'0'0'0,"0"-3"336,0 3-336,4-3 464,-1-1 121,-3 4 63,0 0-648,0-3 704,0 3 24,0 0 8,0 0-736,0-4 696,-5 4-23,-2 0-57,7 0-616,-14 0 552,9 0-16,-11 0-48,16 0-488,-5 0 440,-12 0-48,10 2-48,7-2-344,-20 2 312,7-1-48,-1 1-32,14-2-232,-14 4 216,-2-3-24,0 3-23,16-4-169,-15 3 168,-1 1-48,0 1-48,16-5-72,-15 5 72,8 0-16,-11 1 0,18-6-56,-5 5 32,-2 0-24,0 0 16,7-5-24,-5 5 0,2 1-16,1 1 16,2-7 0,-2 7-32,0 7 24,2-11 40,0-3-32,0 5 8,0 9 8,6-9 0,9 9-16,-15-14 0,5 5 0,15 9 48,-5-8-40,-15-6-8,18 7 0,1 7 8,0-9 8,-19-5-16,19 14 0,2-9 16,-2 11 0,-19-16-16,21 5-24,-2 10 16,-2-9-8,-17-6 16,18 14-16,-2-9 0,-1 12-16,-15-17 32,14 14-32,-9 0 24,13 2-24,-15-2 8,2-7-16,1 10 8,-6-17 32,3 14-40,-3-9 56,0 11 104,0-16-120,0 5 184,0 0 128,-2 9 64,2-14-376,-7 4 432,-8 1 72,8 2-8,7-7-496,-23 5 440,2 0-40,2 0-64,19-5-336,-26 4 224,0-1-16,2-1-79,24-2-129,-28 0 96,2 0 8,1 0-72,25 0-32,-26 0 48,2 0-80,5-3 16,19 3 16,-21-4-96,3 4-217,-1-5-303,19 5 616,-19-5-1208,5 0-680,9-1-609,5 6 2497,-5-5-2968,-9 0 143,10 1-2168,4 4 4993,0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1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173 116 13090,'0'0'0,"0"0"1169,0 0-1169,0 0 656,0 1-48,0 1 64,0-2-672,0 8 728,0-1-24,0 1-144,0 3-96,0-11-464,0 11 393,0 1-49,-1 1-24,1-13-320,0 16 288,0-1-32,0 1-24,0-16-232,-1 15 192,-1-1-56,0-1-16,2-13-120,-1 14 72,0-1-32,0-1-16,1-12-24,-2 11-8,0 1 16,1-2 8,1-10-16,0 10 0,0 0-40,-1-2-24,1-8 64,-2 8-88,2-5-96,0 5-152,0-8 336,-1 3-576,0 4-248,-2-7-297,3 0 1121,-2 3-1464,1-1-504,0 0-849,1-2 2817,-2 0-7546,2 0 7546</inkml:trace>
  <inkml:trace contextRef="#ctx0" brushRef="#br0" timeOffset="1">1 152 13338,'0'0'0,"2"-2"1705,9 0-825,-2 0-32,3 0 24,-1 0-32,-11 2-840,13-2 729,3 2-121,3-1-96,-19 1-512,19-2 472,0 2-64,-1-2-72,-18 2-336,18-2 248,2 1-96,-1-1-8,-19 2-144,19-2 72,-1 0-24,-1 1-8,-17 1-40,17-2-24,0 2-16,-1-2-208,-16 2 248,14-2-520,-3 2-280,0-1-288,-11 1 1088,9 0-1345,1-2-255,-2 2-440,-8 0 2040,2 0-2801,1 0-4889,-3 0 7690</inkml:trace>
  <inkml:trace contextRef="#ctx0" brushRef="#br0" timeOffset="261">530 16 12074,'0'0'0,"0"0"928,0 0-928,-1 1 600,-1 2 9,2 5 47,0-8-656,0 4 624,0 4-144,2-4-144,-2-4-336,0 9 152,2-1-48,1 0-48,-3-8-56,3 8 0,-1-1-16,0 0-144,-2-7 160,3 3-528,-1 5-488,5-5-649,-7-3 1665,0 7-2464,3-5-4650,-3-2 7114</inkml:trace>
  <inkml:trace contextRef="#ctx0" brushRef="#br0" timeOffset="630">650 0 12042,'0'0'0,"0"0"3537,0 0-3537,0 0 1272,-1 2-224,-1 1-31,2-3-1017,-3 8 952,1-4-136,2 6-184,0-10-632,0 10 488,0-1-104,0 2-32,0-11-352,0 12 312,0 0-88,2 0-32,-2-12-192,0 12 64,0 0 9,0-1-49,0-11-24,2 12-97,5 1-127,-5-2-488,-2-11 712,0 10-1272,0-1-800,0-1-1169,0-8 3241,0 8-9882,0-8 9882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2:23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28 6329,'0'0'0,"0"0"120,0-1 96,0 1 88,0 0 80,0 0-384,0 0 424,0 0-56,0-2-56,0 2-312,0 0 304,0 0-56,0 0 16,0 0-1080,0 0 1913,0 0-825,0-2 8,0 2-280,2 0 304,-2 0 0,0-2-8,0 2-296,0 0 304,1 0 8,-1-1-8,0 1-304,0 0 288,0-2-16,0 2-8,0 0-264,0-2 248,0 2 8,0 0 0,0 0-256,0-1 256,0 1-16,0 0-7,0 0-233,0-2 240,0 2 8,-1 0 0,1 0-248,0-2 240,0 2-48,-1 0-24,1 0-168,0-2 152,-1 2 8,1-1-16,0 1-144,-1 0 144,0 0-8,0 0-48,1 0-88,-1-2 120,1 2-32,-2 0-8,2 0-80,-1 0 104,-1 0-40,1 0-16,1 0-48,-1-2 72,0 2 8,0 0-8,1 0-72,-1 0 80,-2 0-16,2 0-24,1 0-40,-1 0 48,-1 0 16,-1 0 8,3 0-72,-1 0 96,-1 0-16,-1 0 16,3 0-96,-2 1 72,-1 0 8,0 0 24,3-1-104,-2 1 96,0-1-8,0 1-8,2-1-80,-2 1 64,0 0 8,0 0 8,2-1-80,-1 1 64,-1 0-8,0 0-8,2-1-48,-2 1 41,1 0-17,-1 0 24,2-1-48,-2 1 24,0 0 0,0 0 8,2-1-32,-2 1 16,1 0 8,-1 1 24,2-2-48,0 2 16,-2-1-8,0 0 16,2-1-24,-1 2 16,0-1 8,0 0 56,1-1-80,-3 2 40,2-1 0,-1 1-16,1 0-24,0-1 32,-1 1 40,2-2-72,-2 3 80,0-1 16,1-1 0,1-1-96,-2 2 64,1 0 24,-1 0 40,2-2-128,-2 3 96,0 0 0,0-2-8,2-1-88,-1 3 56,1-1 32,-2-1-24,2-1-64,-2 2 72,0 0-8,1 1-40,-1-2 16,2-1-40,-1 2 40,-1 1-8,1-2 24,1 2-8,-1 0 8,1-1-32,0-2-24,-1 3 24,0-1-8,0 1-16,0 0 32,0-1-32,0 1 16,1-3-16,-2 2 0,1 1 40,0 1-16,1-4-24,-1 2 24,0 1-24,1 0 0,0-3 0,0 3 16,-1 0 24,1 0 8,0-3-48,-1 3 24,0 0 16,0 0-56,1-3 16,-1 3 16,0 0 8,1-3-24,-1 3-8,1 1 40,-1-2 0,0 2-8,0-2 16,1 2-16,-1-1 0,1-3-24,0 3 24,0 0 8,-1-1-24,1-2-8,-1 3 24,1-1 16,0 1-8,0-3-32,0 3 8,0-1 16,0-2-24,0 3 0,0-3 0,0 2 16,-1 1 8,1-1 16,0-2-40,0 2 16,0 1-16,0 0 0,0-3 0,0 2-16,0 0 56,0 1 0,0-3-40,0 2 24,0 1-24,0-1 0,0-2 0,0 3 0,0 0 56,0-1-16,0-2-40,0 3 24,0 0 0,0-1-24,0-2 0,0 3 16,0-1 8,0 1 0,0-3-24,0 3 16,0-1-16,0 1 24,0-3-24,2 3 64,-2 4 16,0-5 16,0-2-96,2 3 40,-2-1-16,0 2-48,0-4 24,2 2-16,-1 1 32,-1-1 24,0-2-40,2 4 24,-2-1 16,0-1-40,0-2 0,2 4 16,0-2 24,0 1 0,-2-3-40,2 2 24,0-1 24,-1 0-16,-1-1-32,2 2 40,0 0 40,0-1 0,-2-1-80,1 1 48,-1 0 32,3 1-8,-3-2-72,2 1 80,0 0 56,-2-1-32,0 0-104,1 1 96,1-1 1,-2 0-17,0 0-80,2 0 56,0 1 48,0-1-32,-2 0-72,2 1 56,-2-1 40,2 1-56,-2-1-40,1 1 64,1-1 24,0 1-24,-2-1-64,0 0 72,2 0-16,-1 1-16,-1-1-40,2 1 56,0-1-16,0 0 32,-2 0-72,2 0 64,0 0-48,0 1 16,-2-1-32,3 1 24,0-1-24,-1 1 16,-2-1-16,2 0 56,1 1-88,-2 0 32,-1-1 0,3 1 88,-1-1-120,-1 0 72,-1 0-40,2 0 88,0 0-104,0 0 32,-2 0-16,1 1 72,1-1-64,0 0 40,-2 0-48,2 0 96,-1 0-40,2 0 0,-3 0-56,2 0 72,-1 0 24,1 0-16,-2 0-80,2 0 120,0 0-56,-1 0 8,-1 0-72,2 0 104,0 0-64,0-1 32,-2 1-72,1 0 40,2-2-8,0 2 56,-3 0-88,2-2 56,1 2 40,-1-2-40,-2 2-56,2-1 32,5-1-16,-5 2-64,-2 0 48,2-2-8,1 2 8,0-2 24,-3 2-24,2-1 0,1 1 16,-1-2 16,-2 2-32,1-2 8,2 2 24,0 0 0,-3 0-32,1-2 8,1 1-16,1-1 80,-3 2-72,1 0 24,2-2 64,-1 2-16,-2 0-72,2-1 16,-1-1 24,1 0-56,-2 2 16,2-2 16,0 1-16,-1-1 16,-1 2-16,2-3 32,0 1-24,-1 2 24,-1 0-32,0-1 16,2-1 40,0 0 0,-2 2-56,2 0 72,-1-2-24,-1 1-48,0 1 0,0-2 16,2-1-32,-2 2 88,0 1-72,0-2 56,2 0-24,-2 0 24,0 2-56,2-1 16,-2-1-16,1 0 0,-1 2 0,0-2-16,2 1 16,-2-1-24,0 2 24,0-2 40,2 1-8,-2-1-16,0 2-16,0-2 40,2 0-8,-2 0-8,0 2-24,0-2 48,1-1-8,1 1-8,-2 2-32,0-2 48,0-1-40,0 1 40,0 2-48,2-3 16,0 1 24,-2-1 8,0 3-48,0-3 32,0 1-24,0-1 8,0 3-16,1-2 48,-1 0 8,0 0-8,0 2-48,0-2 57,0 1-41,0-2 0,0 3-16,0-3 40,0 2-8,0-1 16,0 2-48,0-2 24,0 0 24,0 1-48,0 1 0,0-3 32,0 1 40,0 1-40,0 1-32,0-3 72,0 1-24,0 0-40,0 2-8,0-3 0,0 0 0,0 1 16,0 2-16,0-2 16,0-1 16,0 1 0,0 2-32,0-3-16,0 1 32,0 0-16,0 2 0,2-3 0,-2 1 16,0 1-48,0 1 32,0-3 32,0 1-32,0 1 24,0 1-24,0-2 96,0 0-96,0 0 0,0 2 0,0-1 0,0-1-16,0 0 72,0 2-56,0-2 80,0 2-56,0-1-24,0 1 0,0-2-16,0 0 32,0 0 64,0 2-80,0-1 72,0-1-24,0 2-48,0-2 16,0 1 0,0-1 72,0 2-88,0-2 48,0 0-40,0 1 56,0 1-64,0-2-64,0 0 112,0 0-32,0 2-16,0-1 32,0-1 24,0 0 8,0 2-64,0-2 16,0 1 0,0-1 16,0 2-32,0-2 24,0 0-40,0 1 32,0 1-16,0-2 16,0 0 48,0 0 8,0 2-72,0-1 32,0-1 16,-1 0 0,1 2-48,0-1 40,0-1-24,-1 0 16,1 2-32,0-2 32,-1 1-16,1-2 72,0 3-88,-1-3 64,0 2 16,1-2-40,0 3-40,-1-3 16,0 1-32,1-1 48,0 3-32,-1-2 48,0-1 32,1-4-40,0 7-40,-1 0 0,1-3 0,-1 1 0,1 2 0,-2-3 48,-1 1 16,1-1-16,2 3-48,-1-3 0,-2 1 48,1-1-80,2 3 32,-3-3 16,0 1 40,1-5-24,2 7-32,-3 0 32,1-2-80,-1 0 24,3 2 24,-7-2 0,4 0 24,0 0 56,3 2-80,-9-1 32,7 1-48,-9 0-48,11 0 64,-8 0-216,-1 0-264,-2 1-472,11-1 952,-12 7-1745,-1-3-1375,1 5-1761,12-9 4881,-11 7-11827,11-7 11827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2:23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 7041,'0'0'0,"0"0"320,-1 0-176,1 0-144,0 0 216,0 0 104,-1 0 120,1-1 56,0 1-496,0 0 497,0 0-57,0 0-40,0 0-1737,-1 0 3058,1 0-1385,0 0 40,0 0-376,0 0 400,0 0 0,0 0 8,0 0-1616,0 0 2768,0 0-1256,0 0-56,0 0-2360,0 0 4416,0 0-2096,0 0 9,0 0-2946,0 0 5698,0 0-2673,0 1 32,0-1-328,0 0 360,2 0-8,-1 1-24,-1-1-328,0 0 304,2 0-8,1 0-8,-3 0-288,2 1 288,1-1-8,-1 0-8,-2 0-272,3 0 272,0 0-24,5 0 16,-8 0-264,1 0 209,2 0 23,4-2-64,-7 2-168,2-1 160,0-1 40,7-1-32,-9 3-168,2-1 176,5-2 24,-6 0-16,-1 3-184,3-2 144,5-1-16,-6 1 24,-2 2-152,6-3 96,-6 0 64,3 1-24,-3 2-136,3-7 120,4 5-8,-7-1-8,0 3-104,2-2 120,1-5-56,-1 5 8,-2 2-72,2-3 80,1 1-40,-1-1 40,-2 3-80,1-2 104,1-5-16,-2 5 8,0 2-96,2-2 80,-2 0-32,0 1 32,0 1-80,0-2 152,0 2-80,0-2 40,0 2-112,0 0 64,0 0 0,0 0 48,0 0-352,2 0 528,-2 0-176,0 0-112,0 0 24,0 0-8,0 0 8,0 0-88,0 0 208,0 0-152,0 0 16,0 0-152,0 0 240,0 0-152,0 0 80,0 0-88,0 1 200,0 0-72,0 1 16,0-2-80,0 2 57,0 1-1,0 0 40,0-3-96,0 4 80,0-1 72,0 4-112,0-7-40,0 3 96,0 5 0,0-5-16,0-3-80,0 9 152,0-1-72,0-1 8,0-7-88,-1 8 40,1 0 0,0 2 88,0-10-128,-1 9 64,1-1 32,-1 2 16,1-10-112,-1 9 112,0 0-8,1 1 16,0-10-120,-1 10 144,0-1-32,1 0 16,0-9-128,0 9 128,0 0-32,0-1 48,0-8-144,0 7 160,0 1-32,0-1-16,0-7-112,0 8 128,1 0-56,-1 0 72,0-8-144,2 7 136,-2 0-40,0 0 24,0-7-120,0 3 32,0 6 40,2-6 24,-2-3-96,0 8 104,2-5 0,-2-1 32,0-2-136,0 7 0,1-4 88,-1 0-16,0-3-72,2 7 32,-2-4 168,0 0-111,0-3-89,0 7 96,0-5 48,0 1-112,0-3-32,0 3 48,0 0 56,0-1-64,0-2-40,0 3 48,0 0 24,0-2 32,0-1-104,0 1 104,0 0 8,0 0-8,0-1-104,0 2 72,2-1 8,-2 0 24,0-1-104,0 1 104,0-1 0,0 0-72,0 0-32,0 0 96,0 1-40,1 0 24,-1-1-80,0 1 104,0 0 8,0-1-56,0 0-56,0 0 112,0 0 8,0 0-40,0 0-392,0 0 728,0 0-320,0 0 8,0 0-720,0 0 1360,0 0-608,2 0-8,-2 0-128,0 0 96,0 0 24,0 0-56,0 0-344,0-2 704,0 2-328,0 0-96,0 0 48,0-2-160,0 0-184,0 2 296,0-1-624,-1-1-848,1 0-1273,0 2 2745,0-1-4425,0-1-3777,0 0-1296,0 2 9498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4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57 226 2728,'0'0'0,"0"0"80,0 0-40,0 0 8,0 0-48,0 0 80,0-4 40,0 4 32,0 0-152,0-3 184,0 3 32,0-4 24,0 4 24,0-3 24,3 3 25,-3 0-313,0-20 328,3 16 0,-3 4 32,0-3 0,0-1 40,0 4 24,0 0-424,4-3 432,-4 3 16,0 0-24,0 0-424,0-4 392,0 4-64,0 0-16,0 0-312,0 0 233,0 0-65,0 0-48,0 0-641,0 0 1114,0 0-537,0 4 32,0-4-88,3 5 112,-3 2 16,0 7 32,0-14-160,0 5 160,0 9-8,0-7 16,0-7-168,0 17 168,0-1 0,0 1 16,0-17-184,0 18 224,0 1-8,0-2 40,0-17-256,0 19 256,4 1 0,-1 0 8,-3-20-264,0 21 256,0-2-24,4-1 8,-4-18-240,0 17 184,0-1-16,3 1 9,-3-17-177,0 16 128,4 0-8,-4-1 8,0-15-128,0 14 80,0-7 8,0 11 8,0-18-96,0 5 64,0 10 0,0-9 0,0-6-64,0 14 32,0-11 24,0 2-32,0-5-24,0 5 32,0 1 0,0-1 24,0-2 8,0-3-64,0 2 64,0 0 24,0-2 32,0 0-120,0 0 160,0 0 80,0 0 112,0 0-1104,0 0 1816,0 0-776,0 0-1640,0-4 2904,0 1-1496,0-1-24,0-1-40,0 5 8,0-14-40,0 11 0,-2-2-64,2 5 104,-2-18-160,1 15-72,1-11-40,0 14 272,0-5-312,0-11-16,0 11 64,0 5 264,0-16-304,0 13 0,0-11 16,0 14 288,0-4-328,3-1 23,-3-11 33,0 16 272,0-3-264,0-2 24,0-11 64,0 16 176,0-4-176,0-9 56,0 9 104,0 4 16,0-5-24,0-13 24,-2 13 24,2 5-24,-3-17-24,-1 12 24,-1-13 16,5 18-16,-3-5 16,1-16 16,-2 16 16,4 5-48,-3-19 8,1 13-8,1-11 16,1 17-16,-2-5-16,0-14 48,0 14 8,2 5-40,-1-21 24,1 15 16,0-14 0,0 20-40,0-6 8,0-11 32,0 13-24,0 4-16,0-14 32,0 11 8,0-2 0,0 5-40,0-5 56,0-9-16,0 14 0,0 0-40,3-4 56,-3 1 32,4-1 0,-4 4-88,3-3 96,0 3-16,3-4-8,-6 4-72,3-3 40,2-1 0,1 1 8,-6 3-48,14-4 40,-11 1 8,13-1 0,-16 4-48,3-3 16,11-1 0,-9 1-8,-5 3-8,16-4 16,-13 4-24,3 0 8,-6 0 0,5 0-8,0 2 8,0 3-8,-5-5 8,14 4 0,-14 1 8,5 0 0,-5-5-8,6 6 8,-1 1-8,0 6 0,-5-13 0,4 4-16,-1 3 24,1 7 25,-4-14-33,0 5-8,0 2 48,0 7-8,0-14-32,0 5 24,0 2 48,0 7-24,0-14-48,-2 5 64,-3 9 0,-1-10-8,6-4-56,-5 7 40,0 0-8,-2 6 0,7-13-32,-7 4 24,0 1 32,2 0-40,5-5-16,-7 6 16,0-1 0,0 0 8,7-5-24,-5 2 24,-2 1 16,2-1-16,5-2-24,-6 2 8,1-1-8,0 1 8,5-2-8,-4 0 32,-1 2-32,2-2 16,3 0-16,-4 0-16,3 0 8,-3 2 8,4-2 0,-2 1 0,1-1 8,-1 0 8,2 0-16,-2 0-16,2 0 8,0 0-16,0 0 24,0 0-40,0 0 16,0 0-8,0 0 128,0 0-224,4 0 112,-4 0 16,3 0-24,2 0 24,0 0-8,-5 0 8,6-3-16,-1 3 16,0-4-8,-5 4 8,14-3-8,-10 0-8,9-1 16,-13 4 0,4 0 0,1-3 0,11-1-16,-16 4 16,3 0-16,13 0-24,-11 0 32,-5 0 8,16 0-32,-11 0 0,9 0 16,-14 0 16,3 0-16,3 2 0,8 3-16,-14-5 32,3 5-32,1 0 16,1 1-8,-5-6 24,3 7-8,1 0 8,-4 7-16,0-14 16,3 3-32,1 2 16,-4 2 16,0-7 0,0 7-24,0 0 24,0-2-8,0-5 8,0 7-8,0-1 16,0-1-8,0-5 0,0 5 8,-4 0 24,-1 0 8,5-5-40,-5 4 64,-2-1 0,-9 3-16,16-6-48,-5 1 48,-11 3 0,11-2 16,5-2-64,-16 0 48,11 0-16,-2 0-8,7 0-24,-15 0 0,11 0 24,-1 0-8,5 0-16,-14 0 16,10-4-8,-1 4-16,5 0 8,-5-3-24,0 3 0,0-4-40,5 4 64,-6 0-128,3 0-96,1 0-81,2 0 305,-3 0-432,1 0-96,0 0-96,2 0 624,-2 0-736,2 0-72,-1 0-80,1 0 888,-2 0-977,0 2-111,0 3-80,2-5 1168,0 4-1232,0-1 63,0 1-1391,0-4 2560</inkml:trace>
  <inkml:trace contextRef="#ctx0" brushRef="#br0" timeOffset="599">338 451 2200,'0'0'0,"0"0"600,0 0-600,0 0 112,0 0 64,0 2 56,0-2-232,0 1 280,0 1 56,0 0 32,0-2-368,0 2 401,0-1-9,0 3 8,0-4-400,0 5 384,0 0-24,0 2-24,0-7-336,0 14 320,0-10-40,4 9 0,-4-13-280,0 7 248,0 11-16,0-11-24,0-7-208,0 17 200,0-10-8,3 9-8,-3-16-184,0 5 176,0 11-24,0-11-8,0-5-144,4 14 112,-4-11 9,0 4-25,0-7-96,0 5 80,3 1 0,-3-1 24,0-5-104,4 5 104,-4-3 0,3 0 32,-3-2-136,0 1 112,0-1 96,0 0 96,0 0-304,0 0 328,0 0 8,0-3-40,0 3-296,0-4 168,0-1-64,0-10-32,0 15-72,0-4 32,0-10 8,0 11-8,0 3-32,0-16 24,0 11 16,0-11-8,0 16-32,0-3 0,4-11 0,-4 10 8,0 4-8,0-14-8,0 9 48,0-9-16,0 14-24,0-3 0,-2-11 16,2 10-8,0 4-8,-2-5-8,1-11 32,-1 13 8,2 3-32,-2-5 8,-1-1 16,1-7-32,2 13 8,-2-4 0,2 1 16,-2-3-16,2 6 0,-1-5 32,-1 0-32,0 0 0,2 5 0,0-6-24,0 3-24,0 0 16,0 3 32,4 0-48,-4 0 24,0 0 8,0 0 16,3 0-24,1 0 24,-4 1-16,0-1 16,3 2 0,2 3 16,1 0 8,-6-5-24,5 4 48,0 1-8,9 0 0,-14-5-40,3 7 32,13 0 56,-11-1 0,-5-6-88,18 6 72,-13 1 16,14 0-56,-19-7-32,5 7 16,14 0 40,-13 0-48,-6-7-8,15 7 40,-11 7-8,1-10-24,-5-4-8,14 7 16,-11 7-16,11-11 32,-14-3-32,4 5 24,1 9 8,0-10-8,-5-4-24,5 5 24,1 2-8,-3-2 40,-3-5-56,4 7 56,-4-2 56,3 0 64,-3-5-176,0 6 208,0-1 56,-2-2 49,2-3-313,-3 6 296,-2-3-8,-2 2-48,7-5-240,-16 4 152,11 1-16,-13-2-64,18-3-72,-5 4 32,-14-1 8,5-1-24,14-2-16,-14 2-8,-1 0-16,-3 1-88,18-3 112,-14 2-216,0 0-112,7-1-216,7-1 544,-15 0-697,9 0-247,-1 0-344,7 0 1288,-5 0-1648,0-3-545,0-2-15,5 5 2208,-2-4-4233,2 4 4233</inkml:trace>
  <inkml:trace contextRef="#ctx0" brushRef="#br0" timeOffset="1115">32 65 2760,'0'0'0,"-2"0"288,1 0-104,1 0-184,-2-4 272,-2 4 80,3-3 64,1 3-416,-2-4 433,0 1-9,1 3-16,1 0-408,-2-4 360,-2 4-32,3 0 8,1 0-336,-2-3 320,0 3 0,0 0 8,2 0-328,-1 0 304,-1 0 8,2 0-8,0 0-304,0 0 272,0 0 24,0 0 0,0 0-1160,0 0 2033,0 1-841,3 1 16,-3-2-344,4 2 344,-1 0 0,3-1 16,-6-1-360,13 2 312,-9-2-24,13 0-24,-17 0-264,6 0 192,16 0-16,-6-3-16,-16 3-160,17-6 80,2 1 8,1 0 8,-20 5-96,19-5 48,0-1 24,0-7-24,-19 13-48,17 0 0,1-4 8,-3 1-72,-15 3 64,6-4-224,-1 4-256,0 0-416,-5 0 896,4 0-1304,-4 0-337,0 2-87,0-2 1728,-2 3-3825,2-3 3825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5:0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38 267 3120,'0'0'0,"0"0"408,-1 0 8,1 0-416,0-2 472,0 1 9,0-1 71,0 2-552,0 0 608,0-2 40,0 2 16,0 0-664,0-1 632,0 1-56,0 0-64,0 0-87,0 0-425,0 0 304,0 0-80,0 0-48,0 0-880,2 0 1560,-2 0-632,2 0 64,-2 0-288,0 3 256,1 0 32,1 5-24,-2-8-264,2 7 216,0 1 48,-1 2-16,-1-10-248,0 10 232,2 2 32,-2-12-264,0 15 240,0 0 8,0 1 8,0-1 0,0-15-256,2 16 209,-2 0 15,0-2 24,0-14-248,0 15 200,0 1 40,0-1-40,0-15-200,0 15 160,0 1-24,0-1 0,0-15-136,0 14 80,1 0 32,-1-1 8,0-13-120,2 13 56,-2-1 80,0-1-48,0-11-88,2 10 64,0-2 32,-2 0 8,0-8-104,0 4 112,1 4-8,-1-7 40,0-1-144,0 4 80,2-2 16,-2 1 16,0-3-112,0 3 80,2-3 48,-2 1 16,0-1-144,0 0 232,0 0 88,0 0 80,0 0-1352,0 0 2321,0 0-1009,0-2-120,0 2-240,0-3 168,0-5-72,0 6-24,0 2-72,0-10 64,-1 3-40,0-2-32,1 9 8,-2-11 0,1-1-24,-2-1 24,3 13 0,-2-13-56,0-1-40,-1-1-16,3 15 112,-2-15-184,0-1 0,0 0 24,2 16 160,-1-16-144,0 2 8,0 0 48,1 14 88,-1-13-81,1 1 33,0-1 32,0 13 16,0-11 0,0 1 24,0-1-24,0 11 0,-1-9-8,0 1 16,1-2 8,0 10-16,0-9 32,0 1 8,0 0-32,0 8-8,0-7 25,0 4-50,0-6 42,0 9-17,0-7 8,2 4-8,-2-6 40,0 9-40,1-3 24,1-7 0,0 8 8,-2 2-32,2-10 16,0 3 8,1 0-24,-3 7 0,2-7-16,1 0 40,0 1-48,-3 6 24,7-8 16,-6 1 8,2 0-40,-3 7 16,7-3 24,-4-6-8,4 8-16,-7 1 0,2-2-24,5-1 32,-5 2-8,-2 1 0,2 0 0,1 0 40,4 0-16,-7 0-24,2 0-24,0 0 0,4 2 24,-6-2 0,2 3-24,5-1 48,-4 2 0,-3-4-24,7 7-8,-5-5 40,1 5-40,-3-7 8,7 3 8,-5 5 8,-1-1-16,-1-7 0,3 3 0,-1 6-24,0-5 32,-2-4-8,0 7 16,0-3-16,1 5 48,-1-9-48,0 2-40,0 8 64,-1-7 16,1-3-40,-1 9 24,-2-6 32,-4 5-32,7-8-24,-3 4 56,-5 4-24,1-6 16,7-2-48,-4 7 24,-6-4-8,7 0 0,3-3-16,-8 4 32,6-1 8,-6 0-16,8-3-24,-3 2 24,-5 0-40,5-1 8,3-1 8,-3 1 0,1 0-16,-1 0 16,3-1 0,-2 0 48,0 0-16,1 0-8,1 0-24,-1 0 8,0 0-16,1 0-16,0 0 24,0 0-16,0 0 0,0 0 48,0 0-88,2-1 24,0 1 8,-2 0 24,1 0-16,1-2 56,6 2-32,-8 0-8,2-2 24,7 2-8,-7-2-56,-2 2 40,8 0-8,-5-1 16,7-1 8,-10 2-16,9-2 32,0 2-40,1 0-16,-10 0 24,9 0-16,1 0 16,0 0 24,-10 0-24,8 1 0,1 2 16,-1 4-16,-8-7 0,8 2-24,-1 6 24,1-5-16,-8-3 16,7 8 16,-4-5 16,6 5-32,-9-8 0,3 3-24,4 6 0,-5-6 0,-2-3 24,2 7 24,1-5 16,-1 7-40,-2-9 0,1 3-16,-1 4 8,0-4 8,0-3 0,0 7 8,0-4 32,-4 0-24,4-3-16,-3 7 32,-5-5 8,4 0-16,4-2-24,-9 4 48,2-1-8,-1 0-16,8-3-24,-8 3 24,0-2-8,0 1 8,8-2-24,-8 2 8,0-1 16,-1 0 0,9-1-24,-8 0 0,-2 0 32,0 0-32,10 0 0,-8 0-16,0-1 32,-1-1-56,9 2 40,-3-3-16,-7 1 16,3-5-8,7 7 8,-2 0-16,-7-3-32,5-5-48,4 8 96,-3-1-192,-4-2-88,4-4-217,3 7 497,-2 0-768,-1-2-336,0 0-424,3 2 1528,-4-2-1865,1 0-471,1 0-481,2 2 2817,-2-1-2608,1-1-1897,1 2 4505</inkml:trace>
  <inkml:trace contextRef="#ctx0" brushRef="#br0" timeOffset="381">14 77 3360,'0'0'0,"-2"0"408,-1 0-40,3 0-368,-2 0 448,0 0 57,1 0 127,1 0-632,-1 0 680,0 0 24,0-2-16,1 2-688,0 0 632,0 0-88,0 0-79,0 0-465,0 0 360,0 0-56,0 0 24,0 0-1320,1 0 2320,1 0-944,1 0 0,-3 0-384,7 0 368,-6 0 8,7 0 0,-1 0 0,2 0 16,0-2-24,-9 2-368,12-2 321,-1 1-9,2-2-64,-13 3-248,13-2 224,0-1 0,1 0-48,-14 3-176,13-2 152,2-1-16,-2 0-40,-13 3-96,12-2 80,-1-1-32,-2 1-8,-9 2-40,7 0-8,-4 0 8,5 0-24,-8 0 24,0 0-8,2 0-8,0 0-80,-2 0 96,0 0-192,0 1-152,0 1-264,0-2 608,0 2-857,0 0-319,0 1-392,0-3 1568,-1 3-1945,0 0-319,-1 1-2769,2-4 5033</inkml:trace>
  <inkml:trace contextRef="#ctx0" brushRef="#br0" timeOffset="997">305 357 4536,'0'0'0,"0"0"0,0-2 649,0 2 55,0-3 32,0 3-736,0-1 760,2 1 48,0 0 32,-2 0-840,1 0 873,-1 1-17,2 0-64,-2-1-792,0 3 712,2 0-80,0 5-72,-2-8-560,1 3 544,1 6-71,0-6-57,-2-3-416,1 10 368,-1-3-48,2 1-8,-2-8-312,2 8 264,-2 0 24,2 1-32,-2-9-256,1 7 240,1 1-8,-2 0-32,0-8-200,2 7 200,0 1-24,-2-1 0,0-7-176,1 3 152,1 7-8,0-7-8,-2-3-136,2 9 144,-2-6 8,1-1-7,-1-2-145,0 4 160,0-2-40,0 1 16,0-3-136,0 2 112,0-1 0,0 0 8,0-1-120,0 0 152,0 1 48,0-1 72,0 0-272,0 0 264,0 0-24,0 0-48,0 0-888,-1-1 1496,1-2-720,-1 0-16,1 3-64,-2-7 24,0 6 24,1-7-32,1 8-16,-1-7-16,0 0 8,-1 0-8,2 7 16,-2-8-16,1 0-8,-2 0-16,3 8 40,-3-10-48,1 0 0,0 0 8,2 10 40,-2-10-40,0-1 16,-1 1 24,3 10 0,-3-10-16,2 1-8,-1 0 0,2 9 24,-3-9-16,1 0-24,0 1 56,2 8-16,-3-8 16,1 5-16,-1-6 8,3 9-8,-2-2 16,-1-1-8,0 1 32,3 2-40,-1-2 40,-1 0-16,1 1-24,1 1 0,-1-2 0,0 2-24,0 0 0,1 0 24,0 0-24,0 0-32,0 0 48,0 0 96,2 0-208,1 1 96,-1 0 24,-2-1 0,8 0 0,-5 2 16,5-1 8,-8-1-24,7 2 24,2-1-24,1 1 16,-10-2-16,10 2-16,1 1-8,0-1 48,-11-2-24,12 3-8,-2 5-8,2-5 0,-12-3 16,10 11-8,-1-5-16,0 2 8,-9-8 16,7 8 0,0 0 0,-4 1 0,-3-9 0,8 9 0,-6 0 0,0 0 0,-2-9 0,3 9 0,-1 0-16,-2-1 48,0 0-24,0-1 8,0 0 24,-1-3 24,1-4-64,-2 9 32,-1-6 48,-4 6-16,7-9-64,-3 3 40,-6 6 32,9-9-72,-8 3 96,1 0-48,-1 4 16,-1-6 16,9-1-80,-9 2 24,1 0 16,-1-1 24,9-1-64,-8 1 0,1-1 24,4 0 40,3 0-64,-9 0-48,6-2 24,-4 0-80,7 2 104,-3-3-296,0-5-120,1 6-240,2 2 656,-3-7-928,0 4-289,2-7-311,1 10 1528,-1-3-1816,1-8-305,2 5-279,-2 6 2400,2-3-2593,5-7-2688,-7 10 5281</inkml:trace>
  <inkml:trace contextRef="#ctx0" brushRef="#br0" timeOffset="1373">672 2 3968,'0'0'0,"0"0"0,-2 0 672,0 0-111,-1-2 71,3 2-632,-1 0 616,1 0-8,0 0 16,0 0-624,-1 0 600,-1 0-80,-1 0-48,3 0-472,-7 1 417,5 2-65,-5-1-16,7-2-336,-3 7 280,-5-4-16,5 5-48,3-8-216,-9 7 200,1 3 8,1 0-8,7-10-200,-7 12 232,0 1-24,5 1 32,2-14-240,-9 15 224,7 3 40,-5 0-8,7-18-256,-2 18 272,-1 2 0,0 0-48,3-20-224,-3 21 169,1 0-17,0 0-40,2-21-112,-1 20 104,1 0 24,0 1 8,3-1 16,-1-2-8,6-1-16,-8-17-128,2 15 128,5-2 8,-5 0-8,-2-13-128,10 11 104,-2-1-72,-1 0-8,-7-10-24,7 8 8,2 0 0,-2-1 16,-7-7-24,7 3 16,1 5-40,0-6-48,-8-2 72,8 3-192,-1 0-216,-4-2-320,-3-1 728,10 0-1089,-3 0-383,2 0-472,-9 0 1944,7 0-2337,0-2-1432,-4-1 489,-3 3 3280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5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4608,'0'0'0,"0"0"537,0 0-537,0 1 448,0 1 64,0 2 88,0-4-600,0 9 680,2-3 48,0 2-24,-2-8-704,2 9 681,-1 1-113,1 2-120,-2-12-448,2 12 344,0 1-64,-1 1-72,-1-14-208,2 14 184,1-1-24,-1 2-48,-2-15-112,3 14 128,-1 0-48,-1 0 8,-1-14-88,2 13 112,0 0-24,0-1-24,-2-12-64,0 10 88,0 0-56,1-2 0,-1-8-32,0 9 40,2-2-32,-2-3 0,0-4-8,0 7-8,0-4-32,0 0-64,0-3 104,2 3-272,-2 0-232,0-1-360,0-2 864,2 1-1200,-2-1-337,2 0-335,-2 0 1872,3 0-4673,-3 0 4673</inkml:trace>
  <inkml:trace contextRef="#ctx0" brushRef="#br0" timeOffset="1">170 219 3192,'0'0'0,"2"0"1489,0 0-921,-2 0-568,7 0 616,-6 0 64,7 0 56,-8 0-736,3-1 720,5 1-8,-6-2-47,-2 2-665,9-2 592,-7 0-56,9 1-88,-11 1-448,8-2 336,0 0-80,0 2-80,-8 0-176,8 0 128,-5 0-40,6 0-16,-9 0-72,7 0 40,-4 0-16,6 0-16,-9 0-8,7 0-24,-4 0-24,5 0-112,-8 0 160,2 1-392,7 0-304,-6 0-344,-3-1 1040,9 0-1409,-6 0-279,5 0 96,-8 0 1592,2 0-3905,-2 0 3905</inkml:trace>
  <inkml:trace contextRef="#ctx0" brushRef="#br0" timeOffset="2">545 128 3776,'0'0'0,"0"0"584,0 0-71,0-2 15,0 0 48,0 2-576,2 0 688,-2 0 80,0-1 16,0 1-784,0 0 752,0-2-111,0 2-113,0 0-528,0-2 440,0 2-72,-1-2-56,1 2-312,-1 0 288,-1-1-48,1-1-32,1 2-208,-3 0 168,1-2-40,0 2 0,2 0-128,-8 0 104,5 0-8,-5 0-24,8 0-72,-2 0 88,-5 0-8,0 0 24,7 0-104,-8 1 128,1 0 0,-1 2-8,8-3-120,-7 3 120,4 4 32,-7-4 8,10-3-160,-7 8 208,0-4 25,-1 5 7,8-9-240,-3 7 256,-7 0-40,6 2-8,4-9-208,-8 8 176,6 1-24,-5 1-24,7-10-128,-3 10 128,0 0-8,1 0-8,2-10-112,-4 10 112,2 0-32,0 1 8,2-11-88,-1 9 80,1 1 0,0-2-8,0-8-72,0 8 64,3-5 16,4 6-16,-7-9-64,1 3 96,8 3 24,-2-4-16,-7-2-104,8 3 144,0-1-24,1-1 0,-9-1-120,9 2 104,0-1-8,-1 0 0,-8-1-96,8 1 32,0 0 16,0-1 0,-8 0-48,9 0-24,-2 0 32,0 0-16,-7 0 8,7 0-120,0 0-88,-4 0-208,-3 0 416,9 0-632,-7 0-192,5-1-264,-7 1 1088,3-2-1377,6 0-231,-7 0-312,-2 2 1920,9-2-2153,-7-1 129,7 1-2201,-9 2 4225</inkml:trace>
  <inkml:trace contextRef="#ctx0" brushRef="#br0" timeOffset="3">627 237 4112,'0'0'0,"-1"0"777,1 0-777,-1 0 552,0 1-152,0 1-24,1-2-376,0 3 448,0 0 80,0 4 88,0-7-616,0 3 680,0 6-32,0-2-47,0-7-601,0 9 552,0-1-72,0 1-40,0-9-440,0 8 440,0 1-64,2 1-16,-2-10-360,2 8 304,0 3-72,-1 0-32,-1-11-200,2 10 192,0-1-16,0 0 0,-2-9-176,2 8 136,0 0-32,0-1-24,-2-7-80,1 7 57,-1 0-17,2-3 0,-2-4-40,0 7-8,0-5 16,0 2-72,0-4 64,0 3-257,0 0-239,0-1-320,0-2 816,-1 2-1256,0-1-376,1 0-329,0-1 1961,-1 1-2096,-1-1-2225,2 0 4321</inkml:trace>
  <inkml:trace contextRef="#ctx0" brushRef="#br0" timeOffset="4">717 3 3304,'0'0'0,"0"0"384,0 0-384,0 0 368,2-2 112,0 2 105,-2 0-585,2 0 672,-1 0 144,1 0 96,-2 0-912,2 1 952,0 1 41,-1 0-57,-1-2-936,3 3 856,0 4-88,-1-5-120,-2-2-648,7 8 568,-5-1-24,0 0-23,-2-7-521,9 8 488,-6 1-8,5 0 16,-8-9-496,2 10 464,8 0 16,-3 1 0,-7-11-480,7 12 432,-5 2 40,9 1-40,-11-15-432,2 16 401,6 0-33,-5 1-96,-3-17-272,8 17 224,-6 0-40,1 0-32,-3-17-152,2 18 152,0-1 0,-2 0-40,0-17-112,0 16 176,0-2-32,-2 0 16,2-14-160,-8 15 160,1-3-24,-1 0-56,8-12-80,-10 11 0,1-2-192,-2 2-320,11-11 512,-12 9-1096,0 1-705,1-1-967,11-9 2768,-12 8-4025,-2 0-3761,14-8 7786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4:5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3856,'0'0'0,"-1"0"88,1 0-88,0 0 128,0 0 32,0 0 64,0 0-736,0 0 1281,0 0-481,0 0 24,0 0-1681,0 0 2994,0 0-1401,0 0-40,0 0-2217,3 0 4226,1 0-2025,-1 0-8,-3 0-160,0 0 160,5 0-24,1 0-24,-6 0-112,13 0 96,-9 0-8,1 2-16,-5-2-72,5 0 96,9 1-24,-8 1 24,-6-2-96,13 2 96,-7-2-16,9 2-16,-15-2-64,6 1 40,7 1-8,-9 0 0,-4-2-32,5 2 24,9-1 0,-14 1 8,0-2-32,5 2 16,1 0 0,-1-1 0,-5-1-16,14 2 16,-14-2 16,3 0-16,-3 0-16,4 0 24,1 0-8,0 0-8,-5 0-8,4 0 24,1 0 0,0 0 8,-5 0-32,3 0 32,3 0-16,-3 0 8,2-3-8,-1 3 16,-1-4 0,-3 4-32,6-3 32,-3-1 0,1 1-16,-4 3-16,3 0 16,1-4 24,-1 1 24,-3 3-64,0 0 80,3-4 24,-3 4 0,0 0-104,0 0 104,0 0 8,0 0-16,0 0-408,-1 0 704,-4 0-360,-1-3-16,6 3-16,-5 0 0,-9 0 0,9 0 0,5 0 0,-14 0 0,9 0 16,-2 0-24,7 0 8,-7 0 16,0 0-8,0 0 8,7 0-16,-7 0 0,0-4 8,2 4 0,5 0-8,-7 0 0,2 0 16,-1-3-16,6 3 0,-7 0 8,2-4 8,-2 4-8,7 0-8,-7-3 8,0 3-8,0 0-8,7 0 8,-5 0 0,0 0-8,0 0 8,5 0 0,-6 0-8,1 0-32,2 0-24,3 0 64,-5 0-96,-1 0-120,1 1-288,5-1 504,-16 2-872,11 2-400,0-3-3065,5-1 4337</inkml:trace>
  <inkml:trace contextRef="#ctx0" brushRef="#br0" timeOffset="2264">8 3221 1272,'0'0'0,"0"0"64,0 2-64,0-2 0,0 2 32,-2-1 8,0 1 16,2-2-56,0 2 72,-2-2-8,2 0 0,0 0-64,0 2 64,0-2-8,0 0 16,0 0-72,0 0 88,0 1 0,0-1 24,0 0-112,4 0 120,-1 2 0,-3-2 8,0 0-128,4 0 120,-1 0 0,1 0-8,-4 0-112,5 0 120,0 0 8,0 0 8,-5 0-136,6 0 136,9 0 8,-11 0 0,-4 0-144,14-3 152,-9-1 0,12 4-16,-17 0-136,14-3 160,-9 3-56,13-4 8,-18 4-112,3 0 112,11 0-48,-10 0 1,-4 0-65,14 0 48,-11 0-32,1 0 16,-4 0-32,5 0 8,-2 0 0,1 0 8,-4 0-16,0 0 8,3 0 8,-3 0-16,0 2 0,0-2 8,0 0-8,0 0 16,0 2 0,0-2 16,0 0-32,4 1 24,-4-1-16,0 0 0,0 0-8,0 0 8,0 0 24,0 0 8,0 0-120,3 0 208,-3 0-88,0 0 16,0 0-56,0 0 64,0 0 8,0 0 8,0 0-296,0 0 480,0 0-232,0 0-24,0 0-312,-2 0 616,-1 0-320,-2 0 24,5 0-16,-5 0 16,-1 0-16,1 0 0,5 0 0,-5 0-8,0 0 0,-1 0 16,6 0-8,-5 0 16,2 0 0,-2 0 16,1 2-24,4-2-8,-5 0 0,1 0 8,-1 0-16,5 0 8,-5 2 8,-2 0 8,-9-2-16,16 0 0,-5 1-8,-9-1 8,9 0-16,5 0 16,-7 2 0,-9-2 0,11 2 0,5-2 0,-5 0-8,-2 0 8,2 0 0,5 0 0,-4 0-16,1 0 32,-1 0 0,4 0-16,-2 0-8,1 0 8,-3 0 8,4 0-8,-1 0-8,-1 0-8,0 0 32,2 0-16,-2 0-16,2 0 8,-1 0 8,1 0 0,0 0-8,0 0 0,0 0 0,0 0 32,0 0-56,0 0 24,0 0-8,0 0 72,0 0-128,3 0 80,-3 0-8,4 0 8,1 0 8,-5 0-16,3 0-8,2 0 16,1 0 8,-6 0-16,15 0 16,-11 0 24,10 0-16,-14 0-24,5 0 8,11 0 8,-11 0-16,-5 0 0,19 0 8,-14 0 24,14 0-8,-19 0-24,6 0 24,14 0-24,-14 0 16,-6 0-16,14 0 8,-11 0 0,11 0 8,-14 0-16,3 0 16,13 0 0,-12 0-16,-4 0 0,15 0 16,-11 0 0,10 0 0,-14 0-16,3-4 32,13 4-24,-11-3-8,-5 3 0,16 0 0,-13-4-56,2 4-136,-5 0 192,6-3-432,-3 3-313,1 0-351,-4 0 1096,3 0-2792,-3 0 2792</inkml:trace>
  <inkml:trace contextRef="#ctx0" brushRef="#br0" timeOffset="92710">293 49 5689,'0'0'0,"0"0"0,0 0 160,-1 0-88,1 0-16,0 0-56,0 0 56,-1-1 40,1 1 40,0 0-136,-1 0 136,1 0 48,0 0 0,0 0-184,0-2 192,-1 2 0,1 0 8,0 0-200,0 0 192,0 0 16,0 0 8,0 0-832,0-2 1432,0 2-608,0 0 8,0 0-216,0 0 240,0 0 16,0-2 33,0 2-289,0 0 264,0 0-8,0 0-24,0 0-984,2 0 1640,-2 0-776,0 0-56,0 0-56,0 0 8,0 0 0,0 0-16,0 0 0,0 0 24,0 0-8,0 0 8,0 0-56,0 0 72,2 0-48,-2 0 16,0 0 8,0 0 0,0 0-24,0 0 40,0 0-40,0 0 8,0 0 32,1 0 0,-1 0-8,0 0-16,2 0 0,0 0-16,-2 0 24,0 0-8,2 0 8,0 0 0,0 0 8,-2 0-16,3 0-16,-2 0 16,2 0 24,-3 0-24,2 0 16,0 0 0,1 0-8,-3 0-8,2 0-16,5 0 16,-5 0 16,-2 0-16,3 0 8,-1 0 0,5-1 0,-7 1-8,2 0 0,1-2 0,-1 2 32,-2 0-32,7 0 0,-5 0-8,1 0 16,-3 0-8,2-2-16,1 2 16,4-2 8,-7 2-8,2 0-8,0 0 8,5-1 0,-7 1 0,2 0-16,0 0 32,6 0-8,-8 0-8,2 0 0,5-2-8,-5 2 8,-2 0 0,7-2 0,-6 2 8,6 0 8,-7 0-16,3-2 0,4 2-8,-5 0 8,-2 0 0,7-1 8,-6 1 0,6 0-8,-7 0 0,2-2-16,5 2 0,-4 0 16,4-2-16,-7 2 16,2 0 16,5 0-32,-7 0 16,2-2-24,5 2 16,-5 0 8,5-1 8,-7 1-8,2 0 8,6 0-16,-5 0 0,-3 0 8,7-2-16,-5 2 0,7-2 40,-9 2-24,3 0-8,5-2-8,-6 2-8,-2 0 24,7 0-24,-5-1 8,0 1 8,-2 0 8,10 0 0,-8 0 0,5-2-8,-7 2 8,2 0 0,5-2 8,-4 2 0,-3 0-8,8 0 16,-6 0-8,7 0-16,-9 0 8,2-2 16,6 2 8,-6 0-32,-2 0 8,8 0 8,-6 0-16,5 0 24,-7 0-16,3-1 24,0 1-16,4 0 0,-7 0-8,2-2-40,1 2 40,6 0 16,-9 0-16,2 0 0,6 0 16,-5-2-32,-3 2 16,8 0-16,-6 0 40,6 0-16,-8 0-8,2 0 8,7 0-8,-6 0-8,-3 0 8,7 0-32,-6 0 32,2 0 16,-3 0-16,9 0 8,-7 0 8,7 0-24,-9 0 8,3 0-16,5 0 24,-7 0-16,-1 0 8,7 0 8,-4 0 0,6 0-24,-9 0 16,1-1 0,7 1-16,-6 0 32,-2 0-16,7 0 16,-5 0-16,5 0 0,-7 0 0,3 0-16,4 0 16,-5 0 8,-2 0-8,8 0 8,-5 0-16,4 0 0,-7 0 8,3 0 8,4 0-16,-5 0 8,-2 0 0,8 0 0,-6 0-24,5 0 8,-7 0 16,1 0 8,2 0 0,6 0-8,-9 0 0,2 0 0,5 0 24,-5 0-40,-2 0 16,7 0 0,-4 0 16,4 0-40,-7 0 24,3 0-8,5 0 0,-6 0 16,-2 0-8,7 0 16,-5 1-16,6-1 0,-8 0 0,3 0-24,4 0 0,-4 0 32,-3 0-8,9 0-8,-7 0 16,7 0-16,-9 0 8,3 0-16,5 0 16,-6 0 16,-2 0-16,8 0 8,-5 0-8,4 0-8,-7 0 8,3 0-32,5 1 24,-6-1 8,-2 0 0,7 0 0,-4 0 0,5 0-16,-8 0 16,2 0-16,0 0 0,6 1 32,-8-1-16,2 0 8,5 0-16,-5 0-16,-2 0 24,7 0-8,-4 0 0,6 0 16,-9 0-8,1 0-16,7 0 8,-5 0 0,-3 0 8,8 0-24,-6 0 24,7 0 0,-9 0 0,3 0-32,4 0 16,-5 0 32,-2 0-16,7 0 24,-4 0 32,5 0-16,-8 0-40,6 0 0,-3 0 0,7 0 16,-10 0-16,2 0 24,6 0-8,-5 0-16,-3 0 0,8 0-16,-5 0 8,5 0 8,-8 0 0,2 0 16,5 0-16,-4 0 8,-3 0-8,8 0-8,-6 0 16,0 0 16,-2 0-24,8 0 0,-6 0 8,5 0-24,-7 0 16,2 0 0,6 0 0,-8 0 8,0 0-8,9 0 8,-6 0-16,4 0 0,-7 0 8,7 0 0,-4 0 0,4 0 16,-7 0-16,2 0 16,7 0-16,-7 0 0,-2 0 0,8 0 8,-6 0 16,6 0-24,-8 0 0,3 0 0,7 0-24,-3 0 16,-7 0 8,3 0 0,6 0 8,0 0 0,-9 0-8,3 0 0,8 0-16,-2 0 16,-9 0 0,2 0 8,9 0 0,-1 0 16,-10 0-24,8 0-24,1 0 16,-1 0-8,-8 0 16,7 0 0,-1 0 0,3 0 16,-9 0-16,7 0-8,0 0 0,0 1 8,-7-1 0,3 0-16,8 1 24,-4 0 0,-7-1-8,7 0-16,0 0 8,-5 0-8,-2 0 16,10 1 16,-3 0-8,0 0-8,-7-1 0,8 1-8,-1-1 8,1 1-16,-8-1 16,7 1 0,1 0-8,0-1 8,-8 0 0,9 0-16,-1 0 8,-1 1 24,-7-1-16,9 0 0,-1 1-8,1-1 0,-9 0 8,9 0-16,0 1-16,1 0 40,-10-1-8,8 1 0,1-1-8,0 0-16,-9 0 24,8 0-48,1 1 8,-1 0 8,-8-1 32,9 0 0,-1 1 8,3-1-16,-11 0 8,8 1 8,1-1 16,0 1-24,-9-1 0,8 1 8,0 0-16,1-1 16,-9 0-8,10 1 16,-2-1-16,1 1 8,-9-1-8,10 1 0,-1 0-16,0-1 24,-9 0-8,9 1 8,-2 0 8,2 0 0,-9-1-16,9 1-16,0 0 0,2 0 8,-11-1 8,9 1 16,1 0-16,-1 1 8,-9-2-8,10 1-8,1-1 0,0 1 8,-11-1 0,11 2 0,0 0 0,-1-1-8,-10-1 8,10 1-8,0 0 0,0 0 16,-10-1-8,10 1 8,0 0-24,1 1 24,-11-2-8,9 0-16,1 1-8,0 0 40,-10-1-16,10 2-16,1-1 8,-1 0 0,-10-1 8,10 1 0,1 1-8,0 0 0,-11-2 8,11 1-8,0 1-32,-1-1 16,-10-1 24,11 1-8,-1 1 0,2 0 24,-12-2-16,11 1 0,0 2-24,-1-1 24,-10-2 0,10 1 0,1 1 16,-2 0 0,2 0-16,-11-2 0,11 1 8,-1 1 16,1 0-8,-11-2-16,11 1 40,0 0-8,1 1-16,-12-2-16,10 2 8,1 0 0,2-1 24,-13-1-32,11 2 24,-1 0 0,0-1 0,-10-1-24,10 2 16,0-1-8,0 1 16,-10-2-24,11 3 24,-1-2-24,0 1 0,-10-2 0,11 2 16,0 0 0,1 0 16,-12-2-32,12 3 8,0-1-8,0 0 8,-12-2-8,12 2 24,-2 0 0,2 0 8,-12-2-32,12 3 16,0-1 0,-1 0 8,-11-2-24,11 2 24,0 1 8,-1-2-16,-10-1-16,12 3 16,-1-1 8,0 0-8,-11-2-16,12 2 40,0 1-24,-1-2 0,-11-1-16,11 2 8,2 0 16,-1 0 0,-12-2-24,13 3 40,0 0-8,0-1-8,-13-2-24,12 3 64,0-1-8,0-1 24,-12-1-80,13 2 96,0 1-40,1-1-16,-14-2-40,12 3 40,-1 0-16,-1-1 16,-10-2-40,13 3 56,-1-1-8,1 1-16,-13-3-32,13 3 40,-1-1-8,-1 1 8,-11-3-40,11 3 32,0 0-16,0 0-16,-11-3 0,11 2-8,-1 1 24,1-1 8,-11-2-24,12 4 24,0 3 16,1-5-32,-13-2-8,13 2 32,1 2 16,-1-2-32,-13-2-16,13 3 56,0-1-24,-1 1 32,-12-3-64,12 3 56,-1-1-8,0 1-24,-11-3-24,12 3 0,0-1 40,0 1-16,-12-3-24,14 2 48,0 2-8,-1-2-16,-13-2-24,15 4 0,0-1 0,-1 0 16,-14-3-16,15 3 24,-1 4-24,-1-5 32,-13-2-32,12 3 24,2 0 8,1 1 24,-15-4-56,15 7 32,1-5-8,-1 1-24,-15-3 0,13 7 8,3-5 32,-1 1-8,-15-3-32,14 7 24,2-5-8,-2 1-16,-14-3 0,14 7 8,-1-4 32,0 0 0,-13-3-40,13 7 16,0-4 32,1 0-8,-14-3-40,12 7 56,4-4 16,0 0 0,-16-3-72,16 7 64,2-5 8,-2 2-16,-16-4-56,17 7 56,-2-5 16,0 2-24,-15-4-48,15 7 32,0-6 16,2 3-16,-17-4-32,16 7 40,-1-5 8,0 1-40,-15-3-8,16 7 8,-1-4 16,1 4-8,-16-7-16,15 3 48,-2 4-32,-1-5 0,-12-2-16,12 2 8,1 2 0,0 3 24,-13-7-32,12 2 33,-1 1-9,-1 4-8,-10-7-16,10 2 16,1 0-8,-1 2 0,-10-4-8,11 3 24,1 4 0,-1-5-24,-11-2 0,11 3 24,0 1-8,-1-1-8,-10-3-8,10 4 24,0-1-8,1 1 32,-11-4-48,10 3 40,2 1 24,0-1-24,-12-3-40,13 7 24,0-5 8,0 1 8,-13-3-40,15 2 32,1 2 16,-2-1-8,-14-3-40,14 4 8,0-1 16,0 1 8,-14-4-32,14 3 24,0 1-16,-1 3-32,-13-7 24,13 1-32,0 3 16,1 3 0,-14-7 16,13 2 24,0 1-16,-1 4-16,-12-7 8,11 3-32,0 0-8,2 0 24,-13-3 16,11 7-32,0-4 32,0 0 0,-11-3 0,9 7-16,2-6 32,0 3 16,-11-4-32,13 7 16,-1-5 0,0 2 8,-12-4-24,13 7 8,-1-5 16,0 5 8,-12-7-32,14 3 0,0 4 24,0-4-8,-14-3-16,13 7 24,-1-4-16,0 4 16,-12-7-24,12 3 0,1 4 0,0-5 24,-13-2-24,11 7 0,1-4 8,1 4 24,-13-7-32,13 2 0,2 2 0,-2 3 8,-13-7-8,13 2-8,-1 6 8,1-5 8,-13-3-8,13 8-32,-1-6 32,0 5-48,-12-7 48,11 3-64,0 5 32,1-6-48,-12-2 80,12 8 16,0-4-8,0 3-8,-12-7 0,12 3 56,2 5-40,-2-6-24,-12-2 8,13 8 8,0-5-8,0 5 16,-13-8-16,13 2 16,-1 7 16,2-5-8,-14-4-24,13 8 8,0-5 48,0 5-16,-13-8-40,14 2 72,-1 7-8,2-6-32,-15-3-32,14 8 40,0-5 16,0 5-24,-14-8-32,14 2 48,0 6-16,-1-5-16,-13-3-16,13 8 24,1-4 0,-1 5 8,-13-9-32,13 3 32,1 6-32,0-2 8,-14-7-8,16 7 0,-1 0 16,0 0 16,-15-7-32,16 8 24,-1-2-40,1 1 16,-16-7 0,15 8-8,-1-1 32,0-3-16,-14-4-8,14 9 8,1-2-16,0 0 16,-15-7-8,15 4 0,0 4 0,-1-4 24,-14-4-24,16 9-8,-1-2-8,-1 0 8,-14-7 8,15 4 0,-3 5 24,1-5-40,-13-4 16,14 9 0,1-2 0,1-3 0,-16-4 0,14 9 48,1-2 8,1-4-16,-16-3-40,15 10 16,1-3 8,1 1 8,-17-8-32,15 7 0,0 0 40,0 0-16,-15-7-24,16 7 0,0 0 32,0-3 0,0 5-8,-16-9-24,16 8 32,1-1-16,2 1-8,-19-8-8,18 8 16,0-1 0,0 0 24,-18-7-40,17 8 8,0 1 0,-1-1-16,-16-8 8,17 7 0,1 0 0,-2 0 8,-16-7-8,15 7 0,2 0 0,-1 1-8,-16-8 8,17 7-56,-2 0 24,-2 1-16,-13-8 48,13 9-56,1-2 56,0 0-24,-14-7 24,14 7-8,0-3 56,-1 5-16,-13-9-32,12 7 32,1 0 0,1 0-32,-14-7 0,13 7 0,0 0 32,-1 0-8,-12-7-24,11 7 16,1 0 16,1-3-8,-13-4-24,12 8 32,0-4 0,-1 5 0,-11-9-32,12 3 24,2 6-16,1-2 32,-15-7-40,15 7 16,-1-4 8,1 7-8,-15-10-16,13 3 8,1 6 0,-1-6 16,-13-3-24,14 8 40,-1-1-8,-1-3-32,-12-4 0,13 8 8,0-4-8,0 5 16,-13-9-16,12 4 32,1 5-8,0-6-24,-13-3 0,14 9 0,-1-7-16,1 7 16,-14-9 0,12 3 0,0 4 0,1-3 0,-13-4 0,12 8-8,0-6 32,1 6 16,-13-8-40,12 3 40,2 5 0,0-6-16,-14-2-24,14 9 24,-1-6-8,-1 5 0,-12-8-16,13 3 24,0 5 0,0-5 0,-13-3-24,13 8 32,-1-5-16,-2 4 8,-10-7-24,11 2-16,-1 7 16,1-6 0,-11-3 0,11 10 16,0-7 16,0 5-32,-11-8 0,12 4 8,-2 4-8,3-5 16,-13-3-16,12 8 8,1-5 16,1 6-16,-14-9-8,13 4-16,0 5 24,2-2-16,-15-7 8,14 7-16,1 1 40,1-1 0,-16-7-24,14 8 8,1-1 8,1 0-32,-16-7 16,16 7-8,-1-3-8,0 5 16,-15-9 0,16 7-8,-2-4-16,-1 7 24,-13-10 0,14 7-24,-2 0-8,-1 1 8,-11-8 24,12 7-48,-1-3 40,1 5 32,-12-9-24,11 3 0,-1 6 24,-1-7-16,-9-2-8,10 8 16,-1-5-8,2 5 16,-11-8-24,11 7-16,0 0 16,2 0 24,-13-7-24,12 7 24,-1 0-8,2-3-16,-13-4 0,12 9-16,-1-5 16,-1 4 0,-10-8 0,12 7 16,-1-3-8,1 4-16,-12-8 8,12 4-16,0 5-8,1-6 24,-13-3 0,12 9 0,2-6 16,-2 7-16,-12-10 0,13 3-24,0 5 8,-2-1 16,-11-7 0,12 4 24,-1 4-24,0-4-8,-11-4 8,12 9-24,-4-6 0,2 7 0,-10-10 24,10 3 16,2 6-40,-1-6 0,-11-3 24,12 8 0,-1-4-24,1 3 16,-12-7 8,13 4 0,0 5-40,-1-7 32,-12-2 8,13 10-32,-3-7 32,1 7-48,-11-10 48,12 7-32,1-4-8,1 6 0,-14-9 40,13 7 8,-1-4-8,0 6 24,-12-9-24,14 4 8,-1 4-16,1-4 8,-14-4 0,12 9 0,1-2 8,-2 0-16,-11-7 8,11 7 8,2 0-16,-3 0 16,-10-7-8,10 4 24,1 5-24,-2-5-8,-9-4 8,10 8-24,1-1 16,0-3-8,-11-4 16,11 8 24,0-1-16,0-3-16,-11-4 8,11 9-8,1-6-8,-2 6 16,-10-9 0,9 3 16,1 6-16,0-6-16,-10-3 16,12 9-24,-1-5 16,0 4-8,-11-8 16,9 4 16,1 5-16,0-7-16,-10-2 16,10 9-8,0-2 0,1-4-8,-11-3 16,9 9-56,1-6-8,-1 6 16,-9-9 48,10 4-64,0 4 64,0-1-16,-10-7 16,9 3-8,-1 5 8,1-6 8,-9-2-8,10 7 0,-3-4 0,1 5-8,-8-8 8,7 2-24,-4 5 24,8-4-8,-11-3 8,8 8 8,0-5-8,0 5 0,-8-8 0,2 3-8,9 4-8,-3-4 16,-8-3 0,9 7 16,0-4 0,-1 5-24,-8-8 8,7 2-8,2 5-16,1-4 0,-10-3 24,10 8 32,1-6-8,-2 6-24,-9-8 0,9 3-8,-1 4-40,3-3 48,-11-4 0,9 8 24,-1-6 0,0 6-24,-8-8 0,8 3-16,1 4-16,0-5 32,-9-2 0,10 7 0,-2-4-24,-1 5 16,-7-8 8,7 3-16,4 5 8,-1-4 16,-10-4-8,12 8-8,-3-5-16,-1 5 40,-8-8-16,10 2 0,1 5 0,1-4 8,-12-3-8,11 8-8,-2-6-32,-1 5 32,-8-7 8,9 3 0,2 5-8,-1-6 8,-10-2 0,11 7-16,-2-4-16,0 5 8,-9-8 24,11 2-8,-1 7 8,1-6 8,-11-3-8,10 7 16,-3-5-16,3 2-24,-10-4 24,10 7 0,1-5-16,-1 5 16,-10-7 0,2 2 16,7 1-48,-2 4-8,-7-7 40,8 3-16,1 4-16,-7-4 40,-2-3-8,9 3 24,-7 5-16,10-6 16,-12-2-24,9 7 8,2-4 8,-3 5-16,-8-8 0,8 3 0,1 6 0,1-5 0,2 4 16,-12-8-16,11 7 24,-1 0 0,-10-7-24,8 7 8,3 1-16,1-1 16,1 1-16,-13-8 8,12 7-8,-2 0 8,-2 0 0,-8-7 0,10 7 8,0 0 16,1-3 8,-11-4-32,9 9-8,-2-6-8,0 6 16,-7-9 0,7 3-8,3 6-8,0-6 40,-10-3-24,6 7 32,1-5 16,1 6 8,-8-8-56,11 3 48,0 6-40,-2-5 0,-9-4-8,7 7 24,-5-4 0,9 0 0,-11-3-24,8 7 0,1-5-16,0 5 8,-9-7 8,2 3-24,8 4 24,-2-5 0,-8-2 0,9 8 0,0-5-8,-1 6 8,-8-9 0,3 2-16,7 6 8,-2-5 8,-8-3 0,9 7-24,-3-4 24,-3 0-8,-3-3 8,7 7-48,-5-5 48,6 1 0,-8-3 0,2 3 16,5 1-16,-5-2 8,-2-2-8,2 4-8,0-1-8,6 1 32,-8-4-16,2 3-16,5 0 8,-7 0 16,0-3-8,2 4 0,-1-1-8,8 4 16,-9-7-8,2 2 0,0 2-8,0-2 16,-2-2-8,3 4 0,5-2-8,-7 1-8,-1-3 16,8 2 0,-8 1 16,2 0-8,-2-3-8,2 2-8,7 1 8,-6 0-16,-3-3 16,7 2-16,-6 1 24,2-1 16,-3-2-24,7 3 24,-4-1-8,4-1 32,-7-1-48,0 1 24,3 0 0,-1 0 16,-2-1-40,2 1 56,1 0 16,-1-1-16,-2 0-56,0 0 80,0 0-16,0 0-8,0 0-256,0 0 416,0 0-240,-1 0 0,1 0 24,-4-2-48,-3 2 48,5-2-8,2 2 8,-9-2 24,2-1-48,-3-4-704,10 7 728,-12-2-2265,-1-5-6040,13 7 8305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6:3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 3688,'0'0'0,"0"0"0,-1 0 608,0 0-199,0 0-177,1 0-232,0 0 104,0 0-24,0 0 16,0 0-376,0 0 640,0 0-288,0 0-32,0 0-512,0 0 976,0 0-480,0 0 8,0 0-592,0 0 1176,0 0-576,0 0 8,0 0-752,0 0 1456,0 0-696,0 0 8,0 0-936,2 0 1816,-2 0-888,0 0-16,0 0-40,0-2 40,0 2 16,0 0 0,0 0-56,0-2 64,0 2-8,0 0-24,0 0-32,-1 0 40,1 0 8,0 0-8,0 0-40,0-1 48,0 1-24,0 0 0,0 0-24,-1 0 40,0 0 40,1 0 16,0 0-96,-1 0 104,1 0 16,0-2 0,0 2-120,0 0 160,0 0 56,0 0 40,0 0-888,-1 0 1536,1 0-600,0 0 0,0 0-304,0 0 312,0 0-24,0 0 9,0 0-1194,0 0 2050,0 0-865,0 0 16,0 0-2049,0 0 3794,0 0-1737,0 0-8,0 0-2969,0 0 5634,0 0-2657,0 0 8,0 0-3921,0 0 7506,0 0-3593,0 0-24,0 0-4793,0 0 9298,0 0-4529,0 0-8,0 0-5569,0 0 10859,0 0-5362,0 0-40,0 0-6018,0 0 11892,-1 0-5882,0 0 0,1 0-136,-1 0 120,0 0-24,0 0-16,1 0-80,-1 0 64,0 0 32,0 0-16,1 0-80,-2 0 56,1 0-16,1 0-8,0 0-32,0 0 16,0 0 16,0 0-8,0 0-96,-1 0 128,1 0-32,-1 0 0,1 0-24,0 0 32,0 0 16,0 1-8,0-1-40,0 0 24,0 1 16,0-1 40,0 0-80,0 0 104,0 1 32,0 0-16,0-1-120,1 0 128,-1 1-16,0-1 32,0 0-144,2 1 136,-2-1 16,0 0 0,0 0-152,2 1 104,-2-1 0,0 0-16,0 0-88,0 1 96,0-1-24,0 0 8,0 0-80,0 0 72,0 0-16,0 0 16,0 0-272,2 0 448,-2 1-200,0-1-24,0 0-24,0 0 24,0 0-16,0 0 16,0 0-80,0 0 112,0 0-56,0 1-24,0-1 24,0 0-8,0 1 40,1 0-8,-1-1-24,0 1 16,2 0-16,-2-1-40,0 0 40,0 1 0,0 0 24,0-1-24,0 0 0,2 1 0,-2 0 0,0 0-24,0-1 24,0 1 0,0-1 24,2 1-8,-2-1-16,0 0 32,1 1-32,1-1 24,-2 0-24,0 1 24,3-1-8,-2 0 8,-1 0-24,0 1 0,2 0 8,-2 0 8,0-1-16,2 1 8,-2-1 16,2 1-24,-2-1 0,0 0-8,1 1 16,1-1 40,-2 0-48,0 1 16,2 0-8,0 0 8,-2-1-16,1 1-40,-1 0 56,2 0 8,-2-1-24,0 1-24,2 0 24,0 1 0,-2-2 0,0 1-16,1 0 32,-1 1-8,0-2-8,2 1-8,0 0-8,-2 2 16,0-3 0,1 1-8,1 1 16,0 1 8,-2-3-16,2 2 0,-2-1-16,1 0 8,-1-1 8,2 2 8,0 0 16,-2 0-8,0-2-16,2 2 8,-1-1-32,1 1 40,-2-2-16,2 0 24,0 2-16,-1 0-8,-1-2 0,3 2 0,-1-1-24,-2 0 48,0-1-24,1 2 24,-1-1 0,2 0-24,0 0-24,-2-1 24,0 1-24,2 1 24,-1 0 24,-1-2-24,0 2 24,2-1-8,0 1-40,-2-2 24,2 2 0,-2 0-24,1-1 24,-1-1 0,0 2 24,2 0-24,0 0-16,-2-2 16,0 1 24,2 1 0,-1 0 0,-1-2-24,0 2 16,2-1-32,0 1 8,-2-2 8,2 2 0,-1-1 48,-1 1-48,0-2 0,2 2 0,0 0 8,-2-1-8,0-1 0,1 2 24,1 0 16,0 0-40,-2-2 0,2 1-24,-2 2 8,0 0 32,0-3-16,1 1 24,-1 2 0,3-1 0,-3-2-24,2 1-16,0 1 16,-1 0 24,-1-2-24,2 2 24,0 0 24,-2 0 17,0-2-65,2 1 56,0 0 16,0 0 8,-2-1-80,0 1 48,2 1 0,-1-1 0,-1-1-48,2 2 56,0-1 8,0 0-16,-2-1-48,3 2 24,0 0 0,-1 0-8,-2-2-16,2 1 40,1 1-8,-1 1-8,-2-3-24,3 1 24,-1 1-24,0 0 24,-2-2-24,3 2 16,-1 0-8,-1 0-8,-1-2 0,2 3-24,0-2 40,-1 1-8,-1-2-8,3 2 32,0 0-32,-1 1-32,-2-3 32,2 2-8,0 0 8,0 0 8,-2-2-8,2 3 32,1-1-24,-1 1-32,-2-3 24,2 2-16,1-1 32,-1 2 24,-2-3-40,3 3 8,0-1 8,-1 1-40,-2-3 24,3 2 8,-1 0-8,6 1 24,-8-3-24,2 2 24,1 1-8,4 0-16,-7-3 0,0 1 0,1 2 0,2 0 0,-3-3 0,7 2 0,-5 1 0,-1-1 0,-1-2 0,3 3-16,0 0 32,3-1-16,-6-2 0,0 3 0,3-1-16,0 1 32,-3-3-16,2 3 8,1-1-16,-1 1 16,-2-3-8,2 3-8,1-1 8,0 1 24,-3-3-24,2 2 16,1 1 8,-1 0-24,-2-3 0,3 2 0,4 0 24,-7 1 0,0-3-24,2 2 48,5 1-8,-7-1-32,0-2-8,2 3 0,6 0 16,-6-1-8,-2-2-8,2 3 32,6-1-24,-6 2 8,-2-4-16,2 2 0,5 2 8,-6-1 8,-1-3-16,2 4-16,5-1 32,-5 1-40,-2-4 24,2 3 8,0 4 16,5-5-32,-7-2 8,2 3 32,0-1-40,0 2 8,-2-4 0,3 2 0,-1 2-16,0-1 32,-2-3-16,3 4 0,-1-2 0,5 1 0,-7-3 0,0 4 8,3-2-8,0 2 40,-3-4-40,2 2-24,1 1 40,-1 0-16,-2-3 0,3 3 8,0 0 32,4 0-40,-7-3 0,0 4 0,2-2 0,1 1 8,-3-3-8,2 2 0,1 2 40,0-2-16,-3-2-24,8 3-8,-8 1 16,2-2 8,-2-2-16,3 4 0,-1-2 8,5 2 32,-7-4-40,2 3 0,0 0-16,0 0 48,-2-3-32,1 4-16,2-1 0,-1 1 16,-2-4 0,8 3-8,-6 1 8,0-1 40,-2-3-40,2 4 8,1 3 8,4-6-8,-7-1-8,2 4-8,-1-1-32,2 4 64,-3-7-24,3 3-8,-1-1 8,5 2 32,-7-4-32,0 7-32,2-6 40,1 1 16,-3-2-24,2 4 16,6-2-8,-5 2 32,-3-4-40,1 3 0,2 0 16,4 0 32,-7-3-48,0 3-16,2 0 16,0 0 40,-2-3-40,2 4 0,1-1 16,-1 1-16,-2-4 0,7 3-16,-5 0 32,0 0 8,-2-3-24,2 4 24,1-2 0,4 2-24,-7-4 0,2 3-24,0 1 40,1-2-8,-3-2-8,2 4 16,6-1-16,-8 1 0,0-4 0,3 3-16,0 1 32,3-2-16,-6-2 0,0 3 40,3 0-56,0 0 16,-3-3 0,7 4 16,-7-2-32,2 2 64,-2-4-48,3 2-8,-1 1 16,1-1-16,-3-2 8,3 3-40,-2 0 64,2 0-24,-3-3 0,2 3 16,0-1-8,5 2-16,-7-4 8,2 3 8,1 1 32,-1-2-24,-2-2-16,3 3 8,0 0 8,4-1-8,-7-2-8,1 3 56,1 0-8,1 0-24,-3-3-24,2 3-8,1 0-48,-1 0 32,-2-3 24,3 2-24,0 2 8,-2-2 48,-1-2-32,3 4-32,0-2 32,-1 1 32,-2-3-32,3 3 48,-1-1 16,1 1 0,-3-3-64,3 3 16,-1-1-8,5 1 8,-7-3-16,0 2 40,3 1-16,4 0 0,-7-3-24,2 2-16,0 1 8,5 0 16,-7-3-8,2 3 16,0 0 8,1 1 0,-3-4-24,8 2 0,-6 2 0,-1-1 16,-1-3-16,2 2 0,1 2 0,-1-1-24,-2-3 24,3 3 0,0-1 24,-1 1-24,-2-3 0,3 3 16,-1 0-32,1 4-24,-3-7 40,3 1 24,-2 1-8,2 1 8,-3-3-24,7 3 0,-5 0-8,0 0 8,-2-3 0,3 3 0,-1 0 32,1 0-16,-3-3-16,7 4 0,-5-1-16,0 1 16,-2-4 0,3 3 32,5 0-8,-6 0-16,5 4 8,-7-7-16,1 2-16,7 2 32,-6-1 8,-2-3-24,7 4 40,-5-1-24,0 0-8,-2-3-8,7 3 0,-5 1 24,0-1 8,-2-3-32,3 4 40,4-1-40,-5 4 0,-2-7 0,7 2 8,-6 0 8,2 1 24,-3-3-40,7 3-16,-7 4 16,3-4-24,-3-3 24,2 3 0,1 4 24,0-4-8,-3-3-16,6 3 8,-4 0-32,0 1 8,-2-4 16,3 3-24,-1 0 40,5 0-8,-7-3-8,2 4 0,0-1 32,1 1-24,-3-4-8,3 3 40,-1 0 16,5 0-48,-7-3-8,2 3 0,1-1 16,5 2-8,-8-4-8,2 2 56,5 2 24,-4-1-32,-3-3-48,7 4 64,-5-1-32,7-1 16,-9-2-48,3 3 40,4-1-16,-5 2-8,-2-4-16,8 3 0,-6 1 24,5-1 8,-7-3-32,2 4 24,5-2-16,-5 2-16,-2-4 8,8 3 0,-7 4 24,2-5 16,-3-2-40,8 3 24,-6 0-8,5 1-40,-7-4 24,7 7-16,-6-6 32,2 2 8,-3-3-24,9 7 24,-8-5-32,7 5-8,-8-7 16,3 2 16,5 2-8,-7-1 24,-1-3-32,8 7 8,-5-5-8,6 1 0,-9-3 0,3 4 16,6-1 24,-7 1-40,-2-4 0,9 3 0,-6 1 8,8 3 8,-11-7-16,3 1 56,6 2-16,-2 1-16,-7-4-24,2 3 56,7 0-32,-2 4 16,-7-7-40,7 2 40,-4 2-32,7-1 8,-10-3-16,1 4 0,8 3 0,-6-5 40,-3-2-40,11 4 40,-9-1-16,8 4 8,-10-7-32,7 3-16,-5 0 0,6 4 16,-8-7 0,7 3 16,-5 0 0,7 1-8,-9-4-8,7 3 0,-5 4-8,6-5 32,-8-2-24,3 3-16,5 3 32,-6-3-16,-2-3 0,9 4-40,-6 3 56,5-5-8,-8-2-8,0 4-8,10-1 32,-8 4-8,-2-7-16,11 3 0,-1 4 48,-8-5-48,-2-2 0,7 4-8,-4 3-8,6-5 16,-9-2 0,7 3 40,2 0-16,-6 0 48,-3-3-72,8 3 8,-1 4-16,0-5 16,-7-2-8,7 4-24,2 3 40,-7-5 32,-2-2-48,11 4 0,-9 4 0,8-6-8,-10-2 8,3 4-16,4 3 32,-4-5 24,-3-2-40,10 4 40,-8 3-40,7-6 16,-9-1-16,3 3-16,5 4 32,-5-4 24,-3-3-40,9 3 0,-2 1 8,-4-1-8,-3-3 0,10 3 16,-7 1 24,8-1-16,-11-3-24,2 7 32,9-5-8,-9 1 0,-2-3-24,10 3 48,-8 0-24,7 0-8,-9-3-16,3 7 8,7-5 33,-8 1-25,-2-3-16,9 7 24,-7-6-24,8 2-24,-10-3 24,7 7 0,-5-5-16,5 0 48,-7-2-32,3 7 24,5-4-24,-6-1 16,-2-2-16,11 7-16,-4-4 16,0 1 16,-7-4-16,2 7 16,6-4-32,-5 4-24,-3-7 40,7 3-16,-5 3 32,8-3-8,-10-3-8,2 3 16,6 0-16,-5 1-16,-3-4 16,8 7 0,-6-6-8,7 2-8,-9-3 16,3 7-16,5-5 16,-6 0-8,-2-2 8,9 4 8,-7 3 8,7-6-32,-9-1 16,3 3-8,5 4-9,-1-5 17,-7-2 0,3 2 17,5 2 7,-6-1-8,-2-3-16,8 4-32,-5 3 24,6-5-25,-9-2 33,3 3 16,6 0-32,-7 4 8,-2-7 8,9 2-16,-6 2-8,7 3 32,-10-7-8,3 1-8,6 3 16,-6-1-8,-3-3 0,8 7-8,-6-4 8,9 4 0,-11-7 0,2 2-16,8 5 0,-7-4-8,-3-3 24,8 7-32,-1-4 24,0-1 16,-7-2-8,3 7-8,7-4-8,-7 0 16,-3-3 0,9 7-16,-6-5 32,6 1-16,-9-3 0,2 4 0,9 3 0,-9-5-16,-2-2 16,12 2 32,-10 5-24,9-5-8,-11-2 0,2 3 0,9 4-40,-4-4 40,-7-3 0,7 3 32,1 5-24,-6-5 8,-2-3-16,10 3 0,-8 4-16,9-4 16,-11-3 0,7 3 16,1 1 8,-6 4-8,-2-8-16,11 1 16,-9 3 0,9-1-32,-11-3 16,7 3 0,-5 1 0,8 2-16,-10-6 16,7 2-16,-5 2 8,8-1 16,-10-3-8,7 7-24,0-4 40,-4 0-16,-3-3 0,9 7 0,-6-5 0,6 1 0,-9-3 0,3 4 0,7 3-72,-7-5 24,-3-2 48,10 4-72,-7 4 24,7-6 32,-10-2 16,7 6 0,-5-4-16,8 1 32,-10-3-16,7 2 24,-5 2 8,8-1-24,-10-3-8,2 4-40,8-1 16,-7 1 8,-3-4 16,7 3 32,-4 4 8,7-5-56,-10-2 16,2 3-24,9 0-8,-9 1 16,-2-4 16,10 7 0,-8-5 16,9 1-32,-11-3 16,7 7 0,-4-6 0,7 2 16,-3 4-16,-7-7 0,7 1-16,1 2 8,-1 0-8,-7-3 16,7 3 0,1 1 16,-1-1-48,-7-3 32,8 3-8,-1 1-8,-7-4 16,3 7-16,7-5 56,-2 1-40,0 0-24,-8-3 24,8 7-56,-1-5 16,-4 1 32,-3-3 8,11 6-16,-3-4 32,0 2-8,-8-4-8,9 7-40,-2-6 40,-5 3 0,-2-4 0,11 3 0,-9 1 16,10-1-32,-12-3 16,7 7 16,0-5-32,0 1 16,-7-3 0,6 7 40,1-5-64,-4 2 0,-3-4 24,11 3 0,-5 4-16,-3-5 32,-3-2-16,11 3 24,-5 1-8,-3-1-32,-3-3 16,11 7-24,-5-5 32,2 1-8,-8-3 0,9 4 16,-1 3 0,1-4-8,-9-3-8,9 3 16,0 0 0,0 4-32,-9-7 16,8 3-40,1 1 16,0 3 8,-9-7 16,8 2 24,1 2 16,-1 3-40,-8-7 0,9 2-24,0 2 8,1 3 16,-10-7 0,9 2 16,1 2 24,0-1-56,-10-3 16,10 4-40,-1 3 40,1-5-8,-10-2 8,7 3 0,1 4 24,0-5-24,-8-2 0,10 3-56,0 0 72,-2 4 0,-8-7-16,9 3 0,1 0 40,-3 5-32,-7-8-8,11 2-24,0 1 48,0 4-24,-11-7 0,11 2 0,-1 2 0,1-1 0,-11-3 0,10 7 16,2-5 0,0 1 24,-12-3-40,11 4 0,2 3 0,0-5 24,-13-2-24,13 3-16,1 1 48,-2 3-24,-12-7-8,14 2-8,0 5 8,0-4 0,-14-3 0,11 7 8,2-5 32,-1 6 8,-12-8-48,11 3 0,5 4 0,-4-5-16,-12-2 16,13 8-16,1-5 32,-2 5 0,-12-8-16,10 2-32,3 5 8,-1-4 24,-12-3 0,12 7 8,2-5 8,-2 5 0,-12-7-16,15 4-32,0 4 8,0-5 48,-15-3-24,15 8 16,-2-5 0,2 3-32,-15-6 16,15 3-24,0 6 24,0-7 0,-15-2 0,15 8 40,0-5 0,0 0-16,-15-3-24,20 7 32,-4-4-32,2 4 0,-18-7 0,18 2 0,-4 5 0,4-4 0,-18-3 0,17 8-32,1-6 32,0 6 0,-18-8 0,19 3 16,0 5 8,-2-6-8,-17-2-16,19 8 16,-1-5 24,1 4-32,-19-7-8,18 2 16,-2 5 0,2-4-32,-18-3 16,16 7 16,2-4-16,-1 3 0,-17-6 0,18 3 0,0 5-16,1-5-8,-19-3 24,20 7-16,0-3 16,-1 4-24,-19-8 24,18 2-32,0 6 8,1-5 0,-19-3 24,18 8-16,2-6 0,-2 6 8,-18-8 8,20 3-56,-2 6 0,-1-6 16,-17-3 40,20 9-16,-2-5-32,-1 4 48,-17-8 0,19 2-72,0 5 24,-1-4 48,-18-3 0,19 3-32,-2 4 88,2-4-40,-19-3-16,17 3 24,0 4-8,1-4-32,-18-3 16,15 3 0,2-1 16,-1 2 24,-16-4-40,15 7 0,2-6 8,-1 3 24,-16-4-32,19 3-40,-2 1 40,0-1 0,-17-3 0,15 4-16,1-1 56,-1 1-24,-15-4-16,15 7-40,1-6 0,-2 2 0,-14-3 40,15 3-32,1 1 64,-2-1-32,-14-3 0,17 4 0,-1-1-32,-1 1 24,-15-4 8,17 2 0,-3 2 0,2-1 0,-16-3 0,16 4-16,-1 3 16,2-4 0,-17-3 0,16 2 16,-1 5-16,2-5 40,-17-2-40,16 2 24,1 5 0,0-5 16,-17-2-40,18 3 16,-2 0 8,1 1 8,-17-4-32,15 3 0,1 1 8,1-1 24,-17-3-32,16 3 0,2 0 24,1 0-8,-19-3-16,18 3 0,-2 0 8,1 0 24,-17-3-32,16 3 56,0 0-72,1-1 16,-17-2 0,16 4-40,0-1 56,1 1-8,-17-4-8,16 2 32,2 2-32,0 3-32,-18-7 32,18 1-8,1 2-40,-2 4 24,-17-7 24,19 2-56,0 0 8,-1 5 48,-18-7 0,19 3 8,-1 0 24,-1 1 16,-17-4-48,18 3 32,1 1-8,0-1-24,-19-3 0,17 4 16,0-1 0,-1 0 8,-16-3-24,17 3 24,0-1-24,3 1 40,-20-3-40,19 2 40,0 2-8,1-2 16,-20-2-48,17 3-8,2 0-8,-2 0 72,-17-3-56,19 4 0,-2-2 56,1 2-32,-18-4-24,18 3 16,0 1-16,-1-2 24,-17-2-24,19 4 41,-2-1-65,1 0 48,-18-3-24,20 7-57,-1-5 33,0 1 64,-19-3-40,16 4 0,2-2 41,-2 2-17,-16-4-24,19 2 56,-1 1 24,-1-1 16,-17-2-96,17 3 72,-2-1-32,2 0 16,-17-2-56,18 3 40,0 0 0,-1-1-16,-17-2-24,17 3 32,0-1 24,1 2-16,-18-4-40,19 3 40,0-1-40,-2 1 16,-17-3-16,16 2 24,-1 1-40,2 0 48,-17-3-32,17 4 40,1-1-40,-2-1 72,-16-2-72,16 3 24,1-1-40,0 1 16,0 0 16,-17-3-16,18 2 40,-3 1 16,3-1 16,-18-2-72,15 2 40,3 0 16,-2 0 0,-16-2-56,16 1 56,0 1-16,-2-1 32,-14-1-72,16 2 24,1-1-8,-1 0 24,-16-1-40,17 2 32,-2-1 8,0 1 40,-15-2-80,15 1-8,1 1 48,0 0 0,-16-2-40,17 2-16,-1 0 48,2 0-32,-18-2 0,16 2 24,2 0 8,-1-1-8,-17-1-24,17 3 32,-1-1-48,-1-1 32,-15-1-16,15 2 0,2-1 40,-1 1-40,-16-2 0,15 2 16,-1 0 0,1 0-48,-15-2 32,15 1 0,0 0 0,1 0 16,-16-1-16,12 1 0,1 0 0,0 0 16,0 0-8,0 0 24,1 0-16,-14-1-16,13 1 24,0 0 16,-1 0-8,-12-1-32,13 1 24,0 0 24,1 0-24,-14-1-24,13 0 32,-1 1 8,1 0-24,-13-1-16,13 0 16,0 0-8,0 1 24,-13-1-32,12 0 32,2 0 8,-1 1-16,-13-1-24,15 0 32,1 0-32,-1 0 0,-15 0 0,14 1 16,0 0 0,1 0 24,-15-1-40,17 0 0,-2 1-16,-1 0 16,-14-1 0,13 1-24,1 0 48,0 0 16,-14-1-40,15 1 16,0 0 0,-3 1-16,-12-2 0,11 2-40,1-1 40,0 0 8,-12-1-8,12 0 16,-1 1 40,-2 0-56,-9-1 0,10 1 0,-2 0-24,2-1-88,-10 0 112,8 0-64,-1 1 24,0-1-16,-7 0 56,7 0 16,1 0 0,1 0-16,-9 0 0,8 0 8,0 0 8,-6 0 16,-2 0-32,11 0 24,-3-2 8,0 2-16,-8 0-16,7 0 0,-4-2 0,6 2-16,-9 0 16,7-1 40,1 1-24,-5 0-16,-3 0 0,10-2 24,-8 2-32,7 0 8,-9 0 0,7-2 24,-5 2 8,8 0-16,-10 0-16,2 0 0,5 0-16,-5 0-32,-2 0 48,9 0-8,-7 0 8,6 0 24,-8 0-24,3 0 32,5 0-16,-6 0-16,-2 0 0,7 0-16,-5 0 0,6 0 48,-8 0-32,1 0 24,7 0 8,-5 0-32,-3 0 0,10 0-48,-1 0 48,0 0-24,-9 0 24,8 0 40,4 0-24,-1 0-16,-11 0 0,13 1 16,0 0-16,0 0 0,-13-1 0,14 1 0,1 1-16,0 0 16,-15-2 0,15 2-32,0 0 8,1 1 24,-16-3 0,15 3 0,-1-2 16,0 2-32,-14-3 16,15 2 0,0 0-16,-2 1 0,-13-3 16,12 2 32,-1 0-80,-1 1 80,-10-3-32,10 2 40,1-1-40,-1 0 72,-10-1-72,7 3 0,2-2 0,0 0 48,-9-1-48,8 1 24,1 0-8,0 0-32,-9-1 16,2 0 0,6 0 0,0 0 16,-8 0-16,7 0 40,2 0-56,-2 0 8,-7 0 8,7 0 0,1 0 0,2-2 8,-10 2-8,12 0 16,-1 0 0,-4 0 0,-7 0-16,9 0-32,2 0 48,0 0-16,-11 0 0,13 0 0,-2 1 32,-1 0-48,-10-1 16,9 1-48,3-1 64,-1 1 0,-11-1-16,12 0 0,-2 1 16,-1-1-64,-9 0 48,8 0-24,1 1 24,0 0-16,-9-1 16,7 0 16,-5 1-48,6-1 24,-8 0 8,7 1 0,0 0-16,1 0 16,-8-1 0,2 1 16,7-1-64,-6 0 48,-3 0 0,8 1 16,1 0-16,0 0 32,-9-1-32,7 1-32,-5 0-8,8 0-8,-10-1 48,9 0-24,0 2 40,0-1-16,-9-1 0,7 2-32,0-1 32,0 0-32,-7-1 32,10 0 0,2 1 0,-2 0-24,-10-1 24,3 0-16,8 1 0,-4 0-8,-7-1 24,8 0-48,1 0 24,-6 0-32,-3 0 56,8 0-32,-6 0 80,10 0-64,-12 0 16,9 0 24,-1 0 8,0 0-72,-8 0 40,2 0 8,9 0-48,0-2-16,-11 2 56,9 0-32,0-2-8,-8 2 24,-1 0 16,7-1 0,1 1 16,2 0-56,-10 0 40,9-2-16,-1 0-24,-6 2-32,-2 0 72,9 0-16,2 0-24,-2 0 8,-9 0 32,11-2-64,-9 2-24,6 0 48,-8 0 40,8 0-96,1 0 40,-1 0 24,-8 0 32,7 0-56,-6-1 32,2 1-24,-3 0 48,10 0-56,-1 0 0,-2-2 16,-7 2 40,3 0-24,-1 0-16,6 0-8,-8 0 48,7 0-40,1-2 0,0 2 16,-8 0 24,1 0-32,1 0 16,6-1-24,-8 1 40,7 0 0,1 0-24,-6-2 8,-2 2 16,3 0-16,5 0-40,-6 0 16,-2 0 40,12 0-40,-10 0-16,7-2 32,-9 2 24,2 0-16,0 0-8,7 0-16,-9 0 40,3 0-32,6-2-8,-9 2-16,0 0 56,2-1 0,1 1-40,5 0 16,-1-2-24,-7 2 48,2 0-80,1 0 0,4 0 0,-7 0 80,1-2-72,9 2 24,-7 0 15,-3 0 33,7 0-48,-6 0 16,2 0 8,-3 0 24,8 0-72,-6 0 48,7 0 8,-9 0 16,2 0-48,-1 0 16,6 0 32,-7 0 0,2 0-8,6 0-24,-6 0 24,-2 0 8,1 0-48,1 0 24,1 0 48,-3 0-24,9-2 16,-7 1-16,1-1 0,-3 2 0,2-2-16,-1 2-8,6-2 48,-7 2-24,3 0-24,-1-1 8,1-1 8,-3 2 8,3 0-40,4-2 24,0 2-8,-7 0 24,7-2-40,0 2-16,-7 0 0,0 0 56,3 0-64,5 0-16,-6-1-24,-2 1 104,9 0-120,-7 0 16,0-2 8,-2 2 96,2 0-80,7 0 32,-6 0-8,-3 0 56,8 0-48,-8 0 8,2 0 16,-2 0 24,3 0-16,-1 0-24,1 0 0,-3 0 40,2 0-80,-2 0 16,0 0 24,0 0 40,1 0-48,1 0-8,0 0-32,-2 0 88,0 0-112,0 0-8,0 0-8,0 0 488,0 0-808,0 0 336,0 1 16,0-1 96,-2 1-64,-1 0 8,0-1 16,3 0 40,-4 2-40,-4-1-640,4 0-1473,4-1 2153,-13 1-4217,2-1-4617,11 0 8834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6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5489,'0'0'0,"0"0"0,0 0 264,0 0-176,0-2-24,0 2-64,0 0 48,0 0 8,0 0 8,0 0-232,0 0 416,0 0-144,0 0 16,0 0-592,2-2 1048,0 2-464,-2 0 32,0 0-144,0 0 160,0 0 56,0 0 8,0 0-824,0 0 1424,0 0-616,1 0-16,-1 0-192,0 0 160,0 0-40,0 0-24,0 0-472,0 0 800,0 0-384,0 0-16,0 0-512,0 0 992,0 0-496,2 0-16,-2 0 8,0 0 16,2 0 0,-1 0-16,-1 0 0,2 0-8,0 0 16,1 0 8,-3 0-16,2 1 8,1 0 24,4-1-32,-7 0 0,1 1 0,6 0 24,-4 0-8,-3-1-16,8 0 16,-6 1-8,6 0-8,-8-1 0,2 1-8,6 0 24,-5 0 8,-3-1-24,6 1 8,-4 0 16,1 1-32,-3-2 8,8 1 0,-7 1 8,6-1 8,-7-1-16,3 2 8,5 0-8,-6 0-16,-2-2 16,7 1 8,-4 2 16,4-1 0,-7-2-24,3 2 16,3 0-16,-4 1-16,-2-3 16,3 1 8,5 2 8,-7 0-8,-1-3-8,7 1 8,-5 2 0,1-1-8,-3-2 0,8 2 0,-7 0 24,6 1-32,-7-3 8,2 1 8,1 2 8,4-1-24,-7-2 8,2 2 24,5 1-8,-5-1 8,-2-2-24,8 2 8,-6 0-8,7 0 16,-9-2-16,7 2 16,0 1-8,-4-1 0,-3-2-8,9 2-8,-2 0 8,1 0 0,-8-2 0,8 3 0,0-1-8,-1 1-8,-7-3 16,8 2-8,1 1 0,1 0 0,-10-3 8,8 2 8,1 1 8,-2-1-16,-7-2 0,2 3 8,11 0 8,-6-1-8,-7-2-8,8 3 16,0-1-8,-1-1 0,-7-1-8,3 2 16,5 0 0,-6 0 8,-2-2-24,8 1 0,-6 0 8,7 1 24,-9-2-32,2 3 16,6-1 24,-6 0-16,-2-2-24,9 2 8,-6-1-8,6 1 0,-9-2 0,3 2 16,7 0 0,-3-1 8,-7-1-24,2 2 16,7 0-16,-7 0 32,-2-2-32,9 1 8,-6 1 8,5 0 8,-8-2-24,8 1 0,-5 2 8,6-1 0,-9-2-8,8 2 33,-5 1-42,8 0 1,-11-3 8,9 2 8,-2 1 9,1 0 7,-8-3-24,8 2 32,-1 1-8,2-1-8,-9-2-16,9 3 24,0 0-8,0-1-8,-9-2-8,10 3 16,-2-1 8,1 1 8,-9-3-32,7 2 24,1 0 8,0 1-24,-8-3-8,3 3 0,9-2 8,-4 2-8,-8-3 0,3 2 24,7 0-16,-3 0 8,-7-2-16,3 3-16,7-1 16,-3 1 8,-7-3-8,3 2 8,10 1 0,-5 0-24,-8-3 16,7 2-8,2 1-16,-1 0 16,-8-3 8,8 4 8,0-2-16,-1 2 8,-7-4 0,8 3-8,0 1 8,1-1 16,-9-3-16,8 4 24,0-2-8,0 2 8,-8-4-24,9 3 16,-1 0 24,0 4-16,-8-7-24,7 1 8,0 1 24,1 1 0,-8-3-32,8 3 48,0-1-8,0 2-8,-8-4-32,8 2 16,0 1 8,0 0 0,-8-3-24,7 3 16,1 1 8,-6-2 8,-2-2-32,10 3 16,-1-1 0,-1 1 24,-8-3-40,10 3 24,-1 0-8,-1 1 0,-8-4-16,11 2-8,-2 2 8,-1-2 32,-8-2-32,9 4 16,0-1 8,-1 1 0,-8-4-24,11 2-24,-3 1 24,3 0 0,-11-3 0,9 3 24,1 1-24,0-2 16,-10-2-16,9 4-16,2-1 0,0 0 40,-11-3-24,11 3 0,-1 0 8,-1-1-8,-9-2 0,9 3-8,0 0 8,1 0 16,-10-3-16,9 3 0,0-1 0,1 1 0,-10-3 0,8 3 0,1 1 8,-1-1 16,-8-3-24,8 3 16,2 0 8,-2-1-8,-8-2-16,10 3 8,-1-1 24,0 2-24,-9-4-8,9 3 8,1-1 0,-2 1 8,-8-3-16,10 2 24,-2 1 16,2 0 0,-10-3-40,10 2 16,0 1-8,1-1-8,-11-2 0,10 2 24,0 1 0,-1 0-8,-9-3-16,9 4 16,0-2 8,2 1-8,-11-3-16,9 3 40,1-1-24,-1 2 0,-9-4-16,7 2 16,1 2-8,-1-2-8,-7-2 0,7 4 16,0-1 0,0 0-24,-7-3 8,7 3 0,0 1 0,0-2 0,-7-2 0,7 4 24,1-1-8,-6-1-24,-2-2 8,10 4 8,-7-2 8,6 1 0,-9-3-16,3 2 48,6 1 8,-6 0-16,-3-3-40,10 2 48,-3 1 16,-1-1-16,-6-2-48,7 2 56,1 1-8,0-1 0,-8-2-48,8 3 32,0 0 8,0-1 0,-8-2-40,7 2 16,1 1 16,1-1 16,-9-2-48,8 3 24,0-1 16,0 1-8,-8-3-32,8 3 0,-1-1 8,0 1 8,-7-3-16,8 3 24,-1-1-8,1 0-16,-8-2 0,8 3 8,-2-1-8,2 0 0,-8-2 0,7 2 0,0 1-8,-4 0 8,-3-3 0,9 2 8,-6 1-8,7 0 16,-10-3-16,7 2 16,0 1-8,-1 0-16,-6-3 8,8 3 0,-1-1-8,1 1 8,-8-3 0,8 3 16,0-1-16,0 1 8,-8-3-8,7 2 16,1 1-8,1 1 8,-9-4-16,9 2 0,-1 2 8,1-2 16,-9-2-24,7 3 8,2 0 0,0 1 0,0-2 24,-9-2-32,8 3 16,0 0 32,-1-1-16,-7-2-32,9 4 48,0-2-16,0 1 0,-9-3-32,8 3 16,1 1 16,-1-1-16,-8-3-16,9 3 8,-2 0 24,1-1-32,-8-2 0,8 3 16,0-1 0,-1 1 24,-7-3-40,8 3 40,-1-2-16,0 2 8,-7-3-32,7 3 0,0-1 8,0 0 0,-4 1-8,7-1 24,-3 1-24,-7-3 0,7 3 0,1 1 8,-5-2-8,-3-2 0,11 4 8,-3-1-24,-1-1 16,-7-2 0,8 4-8,-1-2 16,0 2 8,-7-4-16,7 2-16,0 2 24,1-2-8,-8-2 0,9 3 32,0 0 24,-1-1-16,-8-2-40,9 3 32,0-1-24,-1 1-16,-8-3 8,8 3 8,0-1 24,1 1-16,-9-3-16,8 2 0,0 1 16,0 0-8,-8-3-8,9 1 32,0 2-16,-2 0-16,-7-3 0,10 2-16,-1 1 16,0 0 16,0 0-8,0 0-8,1 0-16,-10-3 16,9 4-40,-1-1 32,2 1-16,-10-4 24,8 3 0,0 4 0,0-5-16,-8-2 16,9 3-24,1 1 16,-1-1 8,-9-3 0,9 3 8,-1 0-16,-1 1 0,-7-4 8,7 3-16,0 1 32,1-1 8,-8-3-24,8 4 0,1-2-8,-1 2 16,-8-4-8,8 3 0,0 1 32,1-2-24,-9-2-8,9 4 0,0 3 0,1-6 0,-10-1 0,9 4 24,2-1 8,-2 0-24,-9-3-8,11 4 8,-2-1-8,1 0-8,-10-3 8,9 4 8,-1-1 0,1 1 8,-9-4-16,8 3-16,1 3 8,0-5 8,-9-1 0,8 3-8,2 0 16,-2 1 0,-8-4-8,8 3 0,1 1 16,-1 3-40,-8-7 24,10 2 0,-1 1-8,0 1-16,-9-4 24,9 3-8,1 1 16,-2-1 8,-8-3-16,10 3 16,0 1-24,1 3 8,-11-7 0,11 1-8,-1 1 8,-1 2 16,-9-4-16,10 2 8,-2 2-8,0-1 0,-8-3 0,12 4 24,-3-1-16,1 0 40,-10-3-48,10 3 24,-1-1-24,0 2-8,-9-4 8,11 3 0,-2 1 8,0-1-8,-9-3 0,11 3 0,-1 0-8,0 1 16,-10-4-8,12 3 0,-3 1 8,1-2-16,-10-2 8,10 7-8,0-5 8,-1 1 16,-9-3-16,10 3 8,1 0 8,-1 0 0,-10-3-16,10 4-8,0-1 16,-1 0 16,-9-3-24,8 3 8,1 1 0,1-2-8,-10-2 0,9 4-8,0-1 0,0 1 24,-9-4-16,10 3 16,-2 1-8,1-2 24,-9-2-32,7 4-24,3-1 24,-3 0 0,-7-3 0,9 3-8,-2 1 16,3-1 0,-10-3-8,9 7 0,-1-6 0,2 3-8,-10-4 8,7 3 0,2 1 8,3-1 8,-12-3-16,9 4 0,1-1 8,0 1-16,-10-4 8,7 3-24,3 0 32,0-1-16,-10-2 8,11 4 8,-2-2 16,0 2-16,-9-4-8,10 3-8,-2 1 0,1-2-8,-9-2 16,10 4 0,-2-1 24,0 0-16,-8-3-8,9 7 0,0-5 0,-1 0 0,-8-2 0,9 3-8,0-1 24,-1 1-16,-8-3 0,8 3-8,1-1-8,0 2-40,-9-4 56,9 2-32,1 2 16,-2-2 8,-8-2 8,11 3-32,-2 1 8,0-2 40,-9-2-16,10 3 16,-2-1 24,1 1-32,-9-3-8,8 3 24,2-1-24,0 1 0,-10-3 0,9 2 8,0 2-8,0-1 0,-9-3 0,9 3-8,0 1 8,-1-1 0,-8-3 0,9 3 24,-1 0-8,-1 1-16,-7-4 0,10 2-32,-1 2 0,0-2 24,-9-2 8,9 4 8,-1-1 8,0 1 0,-8-4-16,10 3 0,-1 1-8,0-1 8,-9-3 0,10 7 24,-1-5-8,1 0-8,-10-2-8,10 4 16,2-1-40,-2 0 48,-10-3-24,12 7 8,0-5 0,0 0 0,-12-2-8,13 7 16,0-4-16,-1 0 8,-12-3-8,12 3 8,0 0-8,-1 4 0,-11-7 0,12 2 0,-1 2 24,-2-1-16,-9-3-8,11 7 0,-1-5-8,1 0 8,-11-2 0,11 3 0,-1 1 0,0-1-16,-10-3 16,9 7-8,1-5-32,1 0 24,-11-2 16,10 4-16,0 3 8,0-5 0,-10-2 8,10 3-8,0 4-16,0-4 32,-10-3-8,10 7-8,-1-5 16,1 2-16,-10-4 8,11 3 0,2 1 8,-1-1-8,-12-3 0,11 7 32,0-4-24,0-1 16,-11-2-24,11 4 0,0-1 8,1 0 16,-12-3-24,10 3 16,1 1 8,-2-2-16,-9-2-8,9 4 0,0-2 8,-1 1-8,-8-3 0,9 4 0,0-2 8,-1 1-16,-8-3 8,9 2 0,-1 1 8,2 0-8,-10-3 0,9 4-8,1-1 0,-1 0 8,2 1-8,-11-4 8,11 3 16,0 0-16,0 1-16,-11-4 16,11 3-32,-1 0 8,0 0 16,-10-3 8,11 3 24,1 0-24,-2 0 0,-10-3 0,10 4-32,1-1 24,-1 0-8,-10-3 16,12 3 0,-2 1 16,1-1-40,-11-3 24,9 4-16,1-1 24,0 1-8,-10-4 0,11 3 0,-1 0 0,0 0-8,-10-3 8,9 3-24,1 0 16,1 0 8,-11-3 0,10 3-32,0 0 32,0 1 8,-10-4-8,9 3 8,2 0 16,-2 1-16,-9-4-8,11 3 0,-1 0-8,0 1 32,-10-4-24,10 6 8,1-4 24,-2 2-24,-9-4-8,11 3 0,-1 4 0,0-5 8,-10-2-8,10 3 24,0 3-8,1-4-16,-11-2 0,9 3-8,-1 0-16,1 1 40,-9-4-16,9 3 16,0 1-8,1-1 8,-10-3-16,9 4-16,0-1 32,1 4 0,-10-7-16,9 2 8,3 0-8,-2 5 0,-10-7 0,10 2 0,3 1 0,-4-1 16,-9-2-16,13 4 0,-1-2 8,-2 2-16,-10-4 8,10 3 0,0 1 8,0-1-8,-10-3 0,12 3 8,-2 1 16,0 2-24,-10-6 0,9 2 0,1 1 0,0-1-8,-10-2 8,12 4-16,-3-1 16,2 1-40,-11-4 40,8 3-48,2 1 16,0 3-16,-10-7 48,12 1-8,-1 1 8,-1 2 24,-10-4-24,11 2 16,-1 2 0,1-2 16,-11-2-32,11 4-24,0 3 48,0-5-8,-11-2-16,10 2 0,2 5 16,-1-5 0,-11-2-16,11 3 8,0 0 16,-3 1 0,-8-4-24,10 3-16,-1 0 32,1 1-16,-10-4 0,11 3 8,-2 1 0,0-1 0,-9-3-8,8 4 16,0-2-16,1 2 0,-9-4 0,9 3 0,-1 1 16,0-1-8,-8-3-8,8 3 24,1 0-24,-1 0-8,-8-3 8,10 4 8,-1-1 0,-1 0 16,-8-3-24,11 7 0,-2-6 0,1 2 0,-10-3 0,10 3 8,1 0 16,-1 0-16,-10-3-8,11 3-8,0 1 8,0-1-16,-11-3 16,10 4 16,0 3 0,-1-6 8,-9-1-24,10 4 0,0 3-8,0-6-8,-10-1 16,9 4 16,2 3-16,-1-4-16,-10-3 16,11 3 0,0 4-16,-1-4 16,-10-3 0,10 7 8,0-5-8,2 5 8,-12-7-8,12 3 0,0 5 0,-1-5 16,-11-3-16,12 7-24,-2-4 0,1 0 8,-11-3 16,12 8-8,-2-5-8,1 0 48,-11-3-32,11 7 8,0-5 16,1 0 0,-12-2-24,12 7 16,-1-5 8,-1 1 0,-10-3-24,11 7 24,-1-6-16,2 2 16,-12-3-24,11 3 16,-1 1 16,-1-1-16,-9-3-16,9 3 8,0 0 0,0-1 16,-9-2-24,10 4 40,-1-2-16,0 1-16,-9-3-8,9 3 16,2-1 8,-3 1 8,-8-3-32,9 2 32,3 1-48,-1 0 8,-11-3 8,13 3-8,-1 4 16,-1-5 16,-11-2-24,12 2 40,0 2-40,-1-1 0,-11-3 0,12 7 0,2-4 0,-4 4 24,-10-7-24,12 2 16,-1 2-8,0-1-24,-11-3 16,13 7-8,-1-5 8,0 2 16,-12-4-16,13 3 0,-1 1-8,-1-1 16,-11-3-8,12 3 0,1 0 24,0 0-8,-13-3-16,12 3 32,0 1-8,-1-2 16,-11-2-40,12 4 57,0-1-25,1 1 8,-13-4-40,14 7 24,-1-6-8,0 2 8,-13-3-24,12 7 16,2-5 8,0 1-16,-14-3-8,14 7 0,0-4 16,-1 0 0,-13-3-16,13 8 32,1-5 0,0 5-32,-14-8 0,14 3 0,-1 5-8,2-6 16,-15-2-8,16 8 16,-1-5-8,1 4 16,-16-7-24,15 3-24,-1 5 24,0-5 8,-14-3-8,14 7 0,-1-5 0,0 2 0,-13-4 0,12 7-48,-1-5 0,1 5 0,-12-7 48,12 3-48,0 0 40,0 4-8,-12-7 16,12 2 0,0 1 16,1 0 8,-13-3-24,14 4 16,-1-2-16,1 5-16,-14-7 16,13 3 16,0 0-16,0 4 24,-13-7-24,13 3 24,1 0-16,-1 5 0,-13-8-8,14 3 24,-1 4 0,0-5-24,-13-2 0,13 7 0,0-4-16,1 4 32,-14-7-16,13 3 16,1 4 0,-1-5 0,-13-2-16,13 4 0,-1 3 0,1-5 32,-13-2-32,12 7 0,1-4 0,0 0 16,-13-3-16,14 7-16,0-4 8,1 4 32,-15-7-24,16 2 16,-2 5 0,2-4-16,-16-3 0,15 8 8,0-6-8,-1 2 0,-14-4 0,14 8 8,2-6-8,-1 2 24,-15-4-24,14 8 24,1-6-40,-1 2 48,-14-4-32,14 8-16,3-6-8,-2 5 24,-15-7 0,16 4-32,-1 3 0,-1-5 8,-14-2 24,15 7-16,-1-4 0,2 4 40,-16-7-24,15 2 8,0 5 8,-1-4 0,1 5 8,-15-8-24,17 2 0,-1 6 0,-1-5 8,-15-3-8,15 9 16,0-7 0,-1 7-16,-14-9 0,16 2-8,1 7 16,-2-6-8,-15-3 0,18 8 0,-1-6 0,1 2 0,-18-4 0,18 7-16,-1-5 24,0 5 0,-17-7-8,14 3-16,2 0 32,-1 4-32,-15-7 16,16 3-24,-2 0 24,1 4-8,-15-7 8,15 2-16,-1 1 16,1 4-16,-15-7 16,16 1-32,1 3 32,-2-1 0,-15-3 0,15 3 0,0 0 0,0 1 16,-15-4-16,15 7 0,1-5 0,-1 1 16,-15-3-16,14 7-16,0-4 0,1 0 48,-15-3-32,15 7-16,1-4 32,-2 5 16,-14-8-32,13 2-48,0 2 48,1 3 16,-14-7-16,15 2-24,-2 5 32,1-4-16,-14-3 8,12 7-24,2-5 24,1 5-8,-15-7 8,16 2-8,-1 1 16,-3 5-8,-12-8 0,14 2-24,0 5 8,1-5 0,-15-2 16,15 3 0,-1 5 0,-2-5 24,-12-3-24,14 8-32,1-6 0,2 6 40,-17-8-8,14 3 0,0 4-8,-2-5 16,-12-2-8,14 8-32,4-5 16,-3 4 48,-15-7-32,17 3 48,-4 0 32,-1 1-8,-12-4-72,16 8 56,0-6-40,1 7 8,-17-9-24,16 4-8,-3 4 8,1-4 0,-14-4 0,15 8 0,1-1-16,0-3 40,-16-4-24,13 9 0,-1-6 8,-1 5-8,-11-8 0,14 3-16,1 4 16,-2-4-16,-13-3 16,12 7 0,0-4 0,0 0-8,-12-3 8,15 7-24,-1-6 24,-1 1 16,-13-2-16,11 7 0,1-5-16,0 2 16,-12-4 0,14 3-8,-1 4 0,-1-5-8,-12-2 16,11 2 0,1 2 0,0-1 16,-12-3-16,13 2 0,-1 1-16,-1-1 8,-11-2 8,10 4 0,0-2 0,3 2-8,-13-4 8,14 3-16,-4-1 8,0 2-16,-10-4 24,10 3 0,-1 1 0,2-1 0,-11-3 0,11 7 16,-1-4-8,-2 0 16,-8-3-24,7 7 0,1-4 8,0-2-16,-8-1 8,8 3-16,-5-1 16,4 0 16,-7-2-16,0 1 8,2 0 0,1 0 8,-3-1-16,2 1-16,-2-1 48,0 0 24,0 0-56,0 0 64,0 0 0,0 0-32,0 0-192,0 0 312,-1 0-176,-1-2-48,2 2 72,-3-2-416,0 1-825,-4-1-1223,7 2 2464,-4-3-6850,4 3 6850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6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33 480,'0'0'0,"0"0"80,0 0-80,0-1 88,0 1 32,0-2 32,0 2-152,0 0 176,0 0 32,0 0 8,0 0-816,0 0 1408,-1 0-600,1 0-8,0 0-200,0 0 200,-1 0 8,1 0-16,0 0-192,0 0 184,-1 0-32,0 0-8,1 0-144,-1 0 136,0 0 8,1 0-8,0 0-136,-1 0 152,0 0 8,0 0-32,1 0-128,-1 0 160,0 0-8,0 0 0,1 0-152,-1 0 153,1-2-1,0 2-24,0 0-128,-1 0 120,0 0-16,-1 0-8,2 0-96,-1 0 104,0 0 16,0 0-8,1 0-112,-1 0 104,-1 0-8,0 0 8,2 0-104,-2 0 96,0 0 24,0 0-8,2 0-112,-2 0 88,1 0 16,-2 1-16,3-1-88,-3 1 88,1 0 0,-1 0-16,3-1-72,-2 0 64,-1 1 8,1-1 8,2 0-80,-1 1 96,-2 0-24,0 0-16,3-1-56,-2 1 56,0 0-24,-1 0 8,3-1-40,-1 1 40,-1-1-16,-1 2-8,3-2-16,-1 2 8,-2 0-8,1-1 16,2-1-16,-2 3 40,1 0-8,-2-1-8,3-2-24,-2 2 24,1 1 24,-1 0 0,2-3-48,-3 4 72,1 2-32,-1-3 0,3-3-40,-3 7 56,1-4-32,-1 0 48,3-3-72,-2 7 24,-1-4 8,0 4 8,3-7-40,-1 2 40,-2 5 8,1-4 0,2-3-48,-1 2 32,-1 5-8,1-4 0,1-3-24,-2 4 32,1 2 0,0-3-16,1-3-16,0 4 24,-1 3-16,1-5 24,0-2-32,-1 7 40,0-4-8,0 5 8,1-8-40,0 2 24,0 5 32,0-4 32,0-3-88,0 7 80,0-5 0,0 6-8,0-8-72,0 3 96,0-1 32,0 2 0,0-4-128,0 3 113,0 4-25,0-4-40,0-3-48,0 7 40,2-5 40,-2 1-24,0-3-56,2 7 56,-1-5 8,-1 1-8,0-3-56,2 7 48,0-4 56,0-1-16,-2-2-88,1 3 48,1 1 48,-2-1-16,0-3-80,3 3 88,-1 1 0,0-1-16,-2-3-72,2 2 88,-1 1-32,2-1 16,-3-2-72,2 2 72,0 0 8,1 0 32,-3-2-112,3 1 112,-1 1-24,1 0-16,-3-2-72,2 2 48,1-1 32,0 2 0,-3-3-80,2 2 72,1-1 40,0 1-72,-3-2-40,6 2 88,-6 0-8,3-2-16,-3 0-64,3 2 112,-1-1-24,1 0-8,-3-1-80,3 1 112,-1 0-40,1 0 32,-3-1-104,2 0 144,1 0 0,0 0 8,-3 0-152,7 0 152,-6 0-32,1 0 0,-2 0-120,7-2 112,-5 2-16,5-2-24,-7 2-72,2-2 104,5 1-24,-5 1 0,-2 0-80,7-2 73,-5 0-25,5 2 32,-7 0-80,1-2 80,6 1-48,-5-1 56,-2 2-88,3-2 64,4 0-16,-7 1 72,0 1-120,2-2 64,1 0 8,0 0 48,-3 2-120,2-1 88,0-1 0,0 2-8,-2 0-80,2-2 72,0 1-32,1-1 48,-3 2-88,1 0 80,1-2-40,0 0 40,-2 2-80,2-1 32,-1-1 8,1 0 16,-2 2-56,2-2 48,-1 1 8,1-1 8,-2 2-64,2-2 48,1 0-8,-1 1-8,-2 1-32,2-3 24,0 1 24,-1 1 8,-1 1-56,2-2 56,1 0 8,-2-1-8,-1 3-56,2-1 72,0-1-40,0-1 16,-2 3-48,1-2 56,1-1 8,0 1-8,-2 2-56,2-3 56,-1 0-32,1 2 0,-2 1-24,2-3 48,0 0 8,-1 1-24,-1 2-32,2-3 40,-2 1-40,2-1 16,-2 3-16,2-3 64,-1 2-104,1-1 8,-2 2 32,2-2-72,-2 0 8,2 0 96,-2 2-32,1-2 80,1-1-8,-2 1-16,0-1-8,0 3-48,0-2 64,0-1 56,2 1-16,-2 2-104,0-2 128,0 0-16,0 0-72,0 2-40,0-2 104,0-1-32,0 0 0,0 3-72,0-7 80,0 7-48,0-2 32,0 2-64,2-3 24,-2 0 32,0 1-8,0 2-48,0-7 40,0 5-8,0 0 16,0 2-48,0-3 64,0 0-32,0 1 32,0 2-64,0-3 24,0-4-16,0 7 40,0 0-48,0-2 48,0-1 0,0 1 0,0 2-48,0-2 48,0 2-24,0-1 41,0 1-65,-1-2 80,0 0-32,0 1-8,1 1-40,-1-2 48,0-1-24,0 1 40,1 2-64,-1-1 56,1 1-16,-1-3-16,1 3-24,-2-3 24,1 1 40,0 0-16,1 2-48,-2-3 64,1 2-16,-1-2 0,2 3-48,-1-2 40,0-1 40,0 0-24,1 3-56,-1-2 48,-1-1 0,1 1-24,1 2-24,-1-2 48,0-1 16,0 1 0,1 2-64,-2-2 40,0-1-8,0 1 8,2 2-40,-1-3 72,0 1-8,-1 0 24,2 2-88,-2-2 40,0 0-32,2 0 32,0 2-40,-3-2 16,1 0 24,0 0-32,2 2-8,-3-1 16,0-1-8,2 0-8,1 2 0,-2-2 56,-1 1-24,1 1-16,2 0-16,-3-2-16,1 0 48,0 0-32,2 2 0,-3-1 48,1-2 16,0 1-64,2 2 0,-3-1 0,1-1 24,-1 2-40,3 0 16,-3-2 32,1 0-64,-1 1 32,3 1 0,-1-2 16,-1 0 24,-1 2 0,3 0-40,-3-2 8,-3 2 8,5-1-32,1 1 16,-2 0-8,0-2 32,0 0-16,2 2-8,-3 0 16,0-2-32,1 2 8,2 0 8,-3 0-24,0 0 8,1 0 16,2 0 0,-4 0-16,1 0 32,0 0 0,3 0-16,-2 0 24,-1 0-16,0 0-8,3 0 0,-3 0-32,0 0 16,1 0 16,2 0 0,-3 0-16,1 0 32,-1 0-64,3 0 48,-3 1-64,0-1 64,0 1-16,3-1 16,-2 1 24,-1 0 0,0 0-48,3-1 24,-2 1-24,0-1 24,0 1 40,2-1-40,-2 1-16,0 0 8,-1 1-48,2 0 8,-1-1 8,0 0 16,2-1 24,-2 2 0,0-1 16,-1 0-8,3-1-8,-2 1-8,1 1 8,-1 1-32,2-3 32,-3 2-32,2 0 16,-1 0 8,2-2 8,-2 2 24,0 0-16,1 0-8,1-2 0,-2 1-24,-1 1-40,2-1 64,1-1 0,-1 2 16,-1 0-8,0 0-8,2-2 0,-2 2-32,1 0-32,0 0 48,1-2 16,-2 2 40,0 1-16,0-1-40,2-2 16,-2 3 32,0 0-96,1-1 8,1-2 56,-2 2 40,0 1-112,0-1 56,2-2 16,-1 3 0,-1-1-64,-1 1 88,3-3-24,-1 4 0,-2-1-8,2 0 8,1-3 0,-1 4-64,-1-1 24,2 0 40,0-3 0,-2 4 0,1-1 0,0 1-32,1-4 32,0 3-88,0 0 72,-2-1 16,2-2 0,-1 3-32,1-1 56,-1 5-48,1-7 24,0 2-40,0 1 48,0-1 24,0-2-32,0 3 0,-1 0-16,1 1 0,0-4 16,0 7-48,0-5 16,0 1-8,0-3 40,0 4-24,-1-1-40,1 5 16,0-8 48,0 3 0,0 0-48,0 4 48,0-7 0,0 3-16,0 4 8,0-5 16,0-2-8,2 4 88,-2 3-16,0-6-8,0-1-64,0 3 112,0 5-88,0-6-8,0-2-16,0 7 24,0-4-72,1 4 16,-1-7 32,0 2 0,2 5 40,0-4-16,-2-3-24,0 7 16,2-4-8,-2 0-32,0-3 24,1 4 16,1 3-8,0-6 8,-2-1-16,2 4 24,-2-1-24,2 4-16,-2-7 16,2 3 40,1 0 0,-2 1-8,-1-4-32,3 7 56,0-6-160,4 2-296,-7-3 400,3 3-937,6-1-719,-7 0-1024,-2-2 2680,10 3-3649,-3-2-792,0 0-728,-7-1 5169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7.84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1 333 2840,'0'0'0,"0"0"56,0 0-56,0 0 56,0 1 24,0-1 72,0 0 56,0 0 8,0 0 48,0 0-264,0 0 248,0 0 8,3 0 32,-3 0-288,3 0 313,3 0-1,11 0 16,-17 0-328,5 0 344,20-3-40,-8 0 8,-17 3-312,19 0 296,-1-4-32,1 4 32,-19 0-296,19-3 288,2-1-24,0 4-48,-21 0-216,21-3 192,-1 3-64,0 0-40,-20 0-88,15 0 72,1 0-64,-11 0-24,-5 0 16,16 0 8,-13 0 0,11 0 16,-14 0-24,4 0 0,-1 0-32,1 0-80,-4 0 112,5 1-304,-2-1-328,1 2-352,-4-2 984,3 2-1216,-3-2-1,4 0-2135,-4 0 3352</inkml:trace>
  <inkml:trace contextRef="#ctx0" brushRef="#br0" timeOffset="564">627 23 3192,'0'0'0,"-2"-3"272,2 3-272,-2-6 272,-1 1 48,3 0 24,0 5-344,0-4 409,-2 4-25,1 0-8,1 0-376,-2 0 344,0 0-72,2 0-24,0 0-248,0 0 216,0 4 48,-2 1-16,2-5-248,-1 16 224,1-11 16,0 12-104,0-17-136,0 16 96,0 0 16,0 3 0,0-19-112,0 19 128,0 2 48,3 0-24,-3-21-152,4 22 176,-1 4 24,0-1 32,-3-25-232,4 28 233,1-4-25,9-1-16,-14-23-192,5 21 184,1-1 0,7 3-8,-13-23-176,4 19 160,1 0 0,0-1-8,-5-18-152,6 15 168,-1 1 0,-2-2-8,-3-14-160,4 14 152,-1-7-24,1 7 24,-4-14-152,0 5 160,3 0-32,-3 0 24,0-5-152,0 6 128,0-5-32,0 1 72,0-2-168,0 0 208,0 0 80,4 0 40,-4 0-328,3 0 280,-3 0-64,4-5-64,-4 5-152,0-14 97,5 9-33,0-11-32,-5 16-32,5-5 0,9-14 0,-10 13 8,-4 6-8,5-20 16,14 6-16,-14 0 0,-5 14 0,18-14 0,-13 9-16,14-13 16,-19 18 0,14-5-40,3-12 0,1 13 0,-18 4 40,15-14-16,1 14 8,0-5-24,-16 5 32,14-3-73,0-1 33,-9 4-8,-5 0 48,21 0-8,-16 0 8,16 0-48,-21 0 48,14 4-48,-9 1 24,14 0 8,-19-5 16,5 14 24,11-9-24,-11 9-24,-5-14 24,14 5-16,-10 13-8,-1-13 24,-3-5 0,5 16 0,-1-11-8,-1 10 0,-3-15 8,0 6 16,0 1 16,0 8 16,0-15-48,-1 4 64,-5 3-24,-8 7 88,14-14-128,-5 3 105,-12 4 15,-1-2-8,18-5-112,-15 5 80,-4 1 16,1-5 0,18-1-96,-19 2 96,0 0-24,-2-2-40,21 0-32,-19 0 32,0-4-24,0-1 16,19 5-24,-16-5-8,0 0-56,9 0-120,7 5 184,-15-6-408,9-8-177,-7 11-207,13 3 792,-2-5-984,-2-9-176,1 10-201,3 4 1361,-2-5-1544,0 0-56,2-9 88,0 14 1512,0 0-1225,0-5-1671,0 5 2896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7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5086 2536,'0'0'0,"0"0"456,0 0-416,0 0-40,0 0 24,0 0-8,0 0 24,0 0-120,0 0 224,0 1-88,0-1 72,0 0-128,0 0 112,0 1 56,0-1 40,0 0 16,0 0-224,0 0 232,0 0 0,0 0 41,0 0-1010,0 0 1674,0 0-633,0 0-56,0 0-248,0 0 280,0 1 0,0-1-40,0 0-240,2 1 288,-2 0-48,0-1 48,0 0-288,1 0 272,-1 0 0,0 0 16,0 0-288,2 0 288,0 0-8,0 0-8,-2 0-272,1 0 256,1 0 1,1 0-25,-3 0-232,2 0 224,5 0 0,-5 0-48,-2 0-176,3 0 160,4 0 0,-5-2-8,-2 2-152,8 0 152,-6 0 8,0 0-16,-2 0-144,8 0 136,-5 0-24,5 0-8,-8 0-104,1 0 104,6 0-16,-5 0 8,-2 0-96,3 0 80,4 0 16,-6 0 24,-1 0-120,7 0 104,-5 0 16,0 0-8,-2 0-112,2 0 112,0 0 8,1 1-8,-3-1-112,7 0 120,-6 0 8,2 0 8,-3 0-136,7 0 136,-4 0 0,5 0 0,-8 0-136,1 0 104,7 0 8,-5 0-32,-3 0-80,8-2 88,-6 2-16,8-1 25,-10 1-97,2 0 104,6-2 0,-5 0-8,-3 2-96,9 0 64,-6-2 24,6 2-40,-9 0-48,2 0 64,8-1 0,-8 1 0,-2 0-64,10 0 64,-7 0 16,4 0 8,-7 0-88,3 0 40,6 0 24,-7 0 16,-2 0-80,8 0 32,-5 1 8,6-1-8,-9 0-32,7 0 40,-4 1 8,6-1 8,-9 0-56,2 1 48,6-1-8,-5 0-8,-3 0-32,8 1 48,-5-1-16,6 1-8,-9-1-24,2 0 40,7 0 8,-6 0 8,-3 0-56,10 0 56,-3 0-24,0 0 24,-7 0-56,3 0 24,6 0 0,-6 0 8,-3 0-32,10 0 32,-7 0 16,6-2 8,-9 2-56,2 0 40,8-2 8,-8 2-40,-2 0-8,10-1 24,-8 1 8,9-2 40,-11 2-72,7 0 56,0 0-32,0 0 8,-7 0-32,2 0 0,6-2 24,-5 2 8,-3 0-32,9 0 32,0 0 8,-2 0-16,-7 0-24,3 0 16,6 0 0,-6 0-16,-3 0 0,9 0 24,-6 0-24,7 0 24,-10 0-24,2 0 0,6 0 8,-5 0-8,-3 0 0,8 0-24,-6 0 40,6 0-8,-8 0-8,3 0 48,5 0 16,-5 0-16,-3 0-48,10 0 32,-3 0-32,0 0 24,-7 0-24,8 0 16,0 0 16,-1-2-24,-7 2-8,9 0 0,-7 0 24,10-1 0,-12 1-24,3-2 56,7 0-32,-3 2 16,-7 0-40,7-1 8,2 1 16,-1-2 8,-8 2-32,9 0 24,-2-2 24,0 2-24,-7 0-24,8-2 8,0 2-8,-1 0 0,-7 0 0,8 0 0,0-1 16,-6 1-8,-2 0-8,12-2 40,-5 2-32,2 0 16,-9 0-24,9-2 24,-1 2-32,-1 0 16,-7 0-8,9-2 0,1 2 16,-2-1-16,-8 1 0,10 0 0,-1-2 8,1 0-16,-10 2 8,9 0 16,0-2 24,2 1-8,-11 1-32,9 0 16,0-2-8,3 0-8,-12 2 0,11-2-24,-1 1 64,1-1-32,-11 2-8,7 0-24,5-2 48,0 0-24,-12 2 0,11 0 16,0-1 8,-1-1-16,-10 2-8,9-2 0,2 1 0,0 1-8,-11 0 8,10-2 8,1 0 0,-1 2-8,-10 0 0,10-2 16,1 1-32,-2 1 16,-9 0 0,10-2 24,-1 2-8,2-2-16,-11 2 0,10-2 32,0 2-32,0-1 24,-10 1-24,11-2 16,0 2-16,0-2 24,-11 2-24,10-2 8,0 1 32,0-1-32,-10 2-8,10-2 16,3 0-8,-2 0 16,-11 2-24,11-2 32,1 0 8,0 1-32,-12 1-8,11-2 16,0-1-16,0 1 8,-11 2-8,12-1 24,0-1-8,0 0-16,-12 2 0,13-1 0,-1-1 8,-1 0-8,-11 2 0,12-2 16,0 2 8,-2-1-48,-10 1 24,11-2-16,0 2-8,-1-2 40,-10 2-16,11-2 24,-2 2 8,2-1-8,-11 1-24,8-2 0,3 2-8,0-2 8,-11 2 0,11-2 0,1 2 8,0-1 8,-12 1-16,11-2-16,0 0 16,2 0 0,-13 2 0,12-2 0,1 0 16,0 0 8,-13 2-24,13-2 24,-1-1-16,1 1 32,-13 2-40,13-2 56,0-1-16,0 1 32,-13 2-72,13-2 48,0-1-48,1 1 24,-14 2-24,11-1 0,1-1 8,-2-1 16,-10 3-24,13-2 24,-2 0-8,1-1 8,-12 3-24,11-1-16,0-1 8,-1-1 32,-10 3-24,10-1 8,1-2 16,0 1-8,-11 2-16,11-2 8,0 1-16,1-1 32,-12 2-24,12-2 0,0 0-16,1 0 16,-13 2 0,12-3-8,0 2 8,1-1 8,-1 0 33,-12 2-41,12-3 24,1 2 0,-1-2-16,-12 3-8,11-2 0,1 0 0,-12 2 0,11-3 16,1 1-32,0 1 8,0-1 32,-12 2-24,11-2-16,1 0 40,0 0 0,-12 2-24,12-3 16,0 1 8,-12 2-24,12-2 24,-1-1-16,1 1 16,-12 2-24,10-2 32,0-1 0,0 2 32,1-2 8,-11 3-72,10-3 8,0 2 8,2-2 16,-12 3-32,11-2 32,0 0 16,-1 0 0,-10 2-48,10-3 0,1 1 24,-1-1 24,-10 3-48,12-3 24,1 1 40,-2-1 0,-11 3-64,11-1 8,1-2 40,0 0-24,-12 3-24,11-2 40,1-1 8,0 0-8,-12 3-40,14-2 24,-1-1-8,1 1 8,-14 2-24,13-3-16,1 0 56,-1 1-16,-13 2-24,13-3 40,0 1-8,0-1 8,-13 3-40,12-3 0,0 1 8,0-1-16,-12 3 8,12-2 8,1-1 32,0 0-16,-13 3-24,13-2 64,-1-1-40,1 0-32,-13 3 8,14-2 8,-1-1 16,0-4-8,-13 7-16,11-1 24,1-1-40,1-1 16,-13 3 0,14-2 40,-1-1 0,0 0 48,-13 3-88,13-2 64,1-5-24,2 5-8,-16 2-32,14-7 24,0 5 32,-2 0-16,-12 2-40,13-7 32,0 5 8,0-1-16,-13 3-24,14-7 24,-2 6 8,1-2-24,-13 3-8,12-7 24,1 5-8,-1 1 48,-12 1-64,13-3 88,0-4-8,0 5-32,-13 2-48,15-2 24,-1-1 16,0 1-16,-14 2-24,13-3 32,0 0-24,-1 1-8,-12 2 0,13-3 16,0 1 24,0-1-32,-13 3-8,11-7 24,0 5-24,1 0 16,-12 2-16,13-3 24,0-4 16,-1 5-40,-12 2 0,12-1 0,0-2 0,1 0 0,-13 3 0,12-7 40,1 6-16,-1-2 32,-12 3-56,13-7-16,-2 5 40,1 0 16,-12 2-40,11-3 64,2-4-48,0 5 8,-13 2-24,12-2 16,1-1-32,0 1 72,-13 2-56,14-7 24,-2 7 0,0-3-8,-12 3-16,13-8 24,-1 8 16,1-2 24,-13 2-64,14-7 40,-1 5-16,0-1-24,-13 3 0,13-2-24,-1-5 64,1 5 16,-13 2-56,13-3 48,1-4-8,1 6-24,-15 1-16,14-2 24,-1-5 0,1 5 8,-14 2-32,12-2 32,1-5 0,-1 5-8,-12 2-24,13-3 40,0-4-24,0 6 24,-13 1-40,13-3 8,0-4 32,0 5 0,-13 2-40,13-2 16,1-6 32,0 6-48,-14 2 0,14-7 16,0 5 40,-1-5-16,-13 7-40,13-1 48,0-2-16,0-4 16,-13 7-48,13-2 32,-1 0 16,-2-1 8,-10 3-56,11-7 56,0 5 8,1 0-8,-12 2-56,11-3 40,-1 1-16,-1-1 16,-9 3-40,10-3 0,0-4 56,-1 6-16,-9 1-40,10-3 40,0 0 16,1-4-15,-11 7-41,10-1 24,2-6 24,-1 5 0,-11 2-48,10-8 32,1 6 48,2-6-40,-13 8-40,12-3-16,0-5 48,1 6-24,-13 2-8,13-7 56,0 4 24,1-5-32,-14 8-48,15-2 8,-2-6 8,1 5-16,-14 3 0,11-8 0,2 6 56,-2-5 0,-11 7-56,12-3 24,-1-4 16,0 5 16,-11 2-56,11-8 16,0 6 40,1-5-32,-12 7-24,11-2 16,-1 0 8,1-5 8,-11 7-32,11-2 40,0-5-40,1 5 0,-12 2 0,13-7 16,-1 6 8,0-7 56,-12 8-80,12-2 72,2-6-32,-2 7 8,-12 1-48,13-7-48,0 4 40,-1-4 32,-12 7-24,14-3 0,-2-4 32,1 6 16,-13 1-48,12-7-8,-1 5 16,1-1 24,-12 3-32,12-2-32,-1-6 64,0 6 24,-11 2-56,10-7 56,-1 6-16,0-6 0,-9 7-40,10-2 16,-1-5 0,1 5 0,-10 2-16,9-7 64,-1 5-32,1-5-8,-9 7-24,9-1 32,0-2 48,1-4 32,-10 7-112,9-2 112,-1 0-8,0-5-80,-8 7-24,9-2 16,0 0 0,-1-6 40,-8 8-56,9-2 40,0-6 8,-1 6-24,-8 2-24,10-7 32,-1 4-24,0-4 64,-9 7-72,8-2 48,1-6-64,1 7 40,-10 1-24,10-7-24,-2 4 40,1-4 64,-9 7-80,9-2 0,0-5 56,1 6 32,-10 1-88,9-3 40,-1-4 64,1 5-64,-9 2-40,9-2-8,1-5-8,0 7 16,-10 0 0,9-3 56,-1-4-40,0 7 8,-8 0-24,8-2 16,1-1 32,-1 0 48,-8 3-96,7-2 72,0-5-88,-4 7-24,-3 0 40,11-3-72,-3-4 32,1 7 96,-9 0-56,7-2 40,1-1-40,0-4-16,-8 7 16,10 0 16,-3-3-16,1-3 72,-8 6-72,7-2 32,1-1-48,3-4 48,-11 7-32,10-2 8,1 0 8,-1-6 40,-10 8-56,9-2 32,1-6-48,0 7 48,-10 1-32,12-8 16,-2 5 40,0-4-24,-10 7-32,10-2 8,-1-6 8,1 5 16,2-5-8,-12 8-24,9-3 48,1-4 8,-1 4-40,-9 3-16,9-7 16,1 5-16,-3-5 0,-7 7 0,7-3 24,2-5 8,-2 5 0,-7 3-32,9-10 16,0 8-16,-3-8 8,-6 10-8,8-2 16,0-9-16,1 9-16,-9 2 16,9-10 32,1 7-16,0-7 0,-10 10-16,10-3 8,1-7-8,1 2-8,-12 8 8,12-7 8,-1 0 40,0 0-32,-11 7-16,11-7 16,0 5-8,1-9-32,-12 11 24,13-7 24,0 0 40,-2 0-8,-11 7-56,9-8 72,3 1-8,-1 0-8,-11 7-56,11-3 40,1-7-8,-2 7-16,-10 3-16,10-10 48,1 8-48,-2-7 24,-9 9-24,9-3 16,0-5-32,0 5 32,-9 3-16,8-9 0,2 6 0,0-7 0,-10 10 0,9-2 48,1-8-48,-1 8 8,-9 2-8,10-10 80,-1 3-23,2 4 47,-11 3-104,10-8 88,2 5-56,-2-6-32,-10 9 0,11-6-48,2-1 48,0-1 16,-13 8-16,13-7 16,0-1 16,-3 5-48,-10 3 16,12-10 0,1 3 0,0 0 16,-13 7-16,12-3 16,-2-7-8,0 7 8,-10 3-16,9-9 16,3 6-16,-1-6 0,-11 9 0,10-3 0,0-8-32,-1 9 80,-9 2-48,10-10 32,0 3 8,0 5-8,-10 2-32,10-10-16,-3 8 32,1-7 16,-8 9-32,10-3 40,-1-5 24,-1 5-32,-8 3-32,10-8-32,-1 5 32,-1-6 56,-8 9-56,9-3 80,1-6-8,-3 6-88,-7 3 16,11-9-56,0 2-32,0 4 40,-11 3 48,12-9 32,-3 7-64,2-9 104,-11 11-72,10-2 16,0-9 16,1 4 40,-11 7-72,10-7-24,1-1 48,0 0-48,-11 8 24,10-8-16,2-1 40,0 1-8,-12 8-16,12-8 32,1 0-32,-2-1-32,-11 9 32,10-8 32,2 0-48,1 2 80,-13 6-64,11-8 16,0 0-16,1 1 0,-12 7 0,11-8-48,1 0 80,-1 0-48,-11 8 16,12-7-32,-2-1 0,1-1-8,-11 9 40,12-8 16,0 0 8,-1 1-24,-11 7 0,11-3-16,-1-7-24,1 3 24,-11 7 16,12-7-32,-1 1 48,-1-2 0,-10 8-16,10-7 32,0 0-32,-1-1-16,-9 8 16,11-3 0,-3-7 16,1 7 40,-9 3-56,8-9 88,-1 6 8,2-6-80,-9 9-16,7-3 56,1-8-8,-5 9 8,-3 2-56,9-11 80,-7 3-48,9 0-112,-11 8 80,9-7-56,0 0-8,-1-1 16,-8 8 48,7-2 48,1-9-48,2 4 16,-10 7-16,9-2 0,-2-10 16,0 4 0,-7 8-16,3-7 24,8-1-24,-1 0 48,-10 8-48,10-9 32,0 1-64,-2 0 32,-8 8 0,8-8 0,2 0-16,0-1 64,-10 9-48,8-8 48,-1 1-64,0-2 32,-7 9-16,8-9-16,2 2-16,-2-1 48,-8 8-16,9-7 16,-2-2 8,2 1-32,-9 8 8,8-7-32,2-2-16,0 0 64,-10 9-16,7-10 48,1 1-8,-1 1-24,-7 8-16,8-8-32,0 1 24,0-1 8,-8 8 0,7-8 40,-5 0-8,9 0-48,-11 8 16,7-8-16,1 1-16,0-1 24,-8 8 8,3-7 0,6-1 0,-2 2 8,-7 6-8,8-8 48,0 0-48,-1-1 48,-7 9-48,7-9-16,1 2-48,-1-2 80,-7 9-16,9-9 0,0 2 0,-2-1-32,-7 8 32,8-7-40,0-1-24,0-1 32,-8 9 32,10-9 0,-1 1 16,-1 0-32,-8 8 16,3-9 0,8 1-8,-3 1 8,-8 7 0,9-7 0,-2 0 8,0 0 104,-7 7-112,3-8 72,6 0 16,-2 0 24,-7 8-112,8-8-48,-6 0 0,8 1-8,-10 7 56,2-7-64,7 0 64,-1 4 48,-8 3-48,8-11 0,-1 4 32,-5 0-64,-2 7 32,9-7-32,-1 0 96,0 4-48,-8 3-16,7-10 8,-4 2-16,5 0-40,-8 8 48,2-8 0,12 1 0,-7 0-16,-7 7 16,9-3 16,-6-7-32,5 3 48,-8 7-32,9-7 40,0 0-48,-1 0 8,-8 7 0,7-3-16,-5-7 0,7 3 16,-9 7 0,7-7 56,1 4-72,-6-6 8,-2 9 8,9-7-16,-7 4-16,6-7 104,-8 10-72,7-2 48,0-8-16,-4 3-48,-3 7 16,7-8-32,-4 1 16,7 1 48,-10 6-32,9-3 16,-1-8-16,-7 9-16,-1 2 16,7-11-16,-4 9 32,6-8-16,-9 10 0,7-7 32,-4 0-32,4 5-16,-7 2 16,2-10 16,6 8-16,0-8 16,-8 10-16,8-3-32,-5-6 16,4 6 16,-7 3 0,3-9 16,7 6 32,-3-7-64,-7 10 16,2-3-16,1-8 0,4 4 32,-5 4 0,-2 3-16,9-10 0,-2 3 16,-5 4-64,-2 3 48,7-10 0,-5 8 32,9-9-16,-11 11-16,9-7 0,-7 0-32,7 0-32,-9 7 64,2-7-32,8 0 64,-2 0 0,-8 7-32,9-3 88,-7-7-8,5 7-64,-7 3-16,3-10 32,6 7-32,1-6 16,-10 9-16,8-2 24,-6-8-24,1 8-40,-3 2 40,9-11-16,-2 9 72,0-8 40,-7 10-96,3-3 48,0-6-64,-1 2 0,-2 7 16,7-3-16,1-5 88,-5 6 56,-3 2-128,2-8 32,6 5-48,-6-5-16,-2 8 32,9-3-64,-7-7 48,6 8 32,-8 2-16,0-9 0,3 2 48,5 5 0,-8 2-48,8-11 56,-5 9 40,5-9-96,-8 11 0,0-7-16,1 5 48,8-9-48,-9 11 16,7-3 72,0-7-8,-5 7-80,-2 3 16,1-10-16,6 3-16,-4 0 32,-3 7 0,11-7 48,-9 0 0,5 5-64,-7 2 16,0-11-16,9 4-16,0 0 48,-9 7-16,7-7 48,-5 0-32,1-1-32,-3 8 16,7-7-32,1-1 48,1 0-16,-9 8 0,3-3 32,3-7-32,-6 2 0,0 8 0,7-3 32,0-6-16,-4 2 16,-3 7-32,8-7 0,-8 0-16,2-1 32,-2 8-16,7-7 8,0 5 8,-5-9 32,-2 11-48,3-7-16,4-1-16,-5 1 64,-2 7-32,10-8-16,-2 0 32,-7-1-32,-1 9 16,3-9-32,4 1 8,1-2 24,-8 10 0,9-8 24,1 1-48,-7-2-24,-3 9 48,8-8-48,-5-1-16,9 1 64,-12 8 0,11-8 16,-5 1-16,-3-2 64,-3 9-64,8-9 32,-5 1 56,10 0-56,-13 8-32,8-7 32,-6-1 16,1-1-64,-3 9 16,2-8 16,7-1-32,-2 0 16,-7 9 0,7-8 0,-5 1 0,0-2 16,-2 9-16,8-8-32,-5 0 0,6 0 16,-9 8 16,3-7-32,-1 0 64,6-1 0,-8 8-32,2-8 16,8 0-16,-2 0-64,-8 8 64,2-8 0,7 0 0,-7 0 16,-2 8-16,9-8 48,-1 1-64,-6 0 16,-2 7 0,8-8-32,-5 1 48,6 0-16,-9 7 0,7-8-16,0 1 0,-5-1-16,-2 8 32,7-8 0,-5 0 0,7 0 64,-9 8-64,7-7 32,-5-1-16,7-1 48,-9 9-64,2-9 0,5 0 32,1 0-16,-8 9-16,3-8-32,-1 1 32,1-1 0,-3 8 0,8-8 16,-6 0 16,8-1-32,-10 9 0,3-8 8,-1 1 24,1-1 32,-3 8-64,8-7 16,-7-1-32,7 0 32,-8 8-16,3-9-32,0 2 32,4-2 16,-7 9-16,2-9 0,8 1-16,-8 0 16,-2 8 0,8-7-32,-6-1 0,0 1 16,-2 7 16,10-8-24,-2 1 8,-6-1-16,-2 8 32,8-7-16,-6 0 0,1-1 16,-3 8 0,10-8-16,-7 1 80,4-1-8,-7 8-56,1-7 32,2-1 48,4 1-96,-7 7 16,3-8 16,4 1 32,-7-1-32,0 8-16,2-8-16,1 0 16,5 1 16,-8 7-16,3-8 16,0 1 72,-1 0 24,-2 7-112,2-7 32,1 4 0,6-7-64,-9 10 32,3-7-16,-1 4 32,1-7 0,-3 10-16,2-2-48,0-9 32,8 9 0,-10 2 16,3-11-32,4 4 64,-6 5-32,-1 2 0,3-10 0,4 8 0,-5-7 0,-2 9 0,7-3 0,-7-5 0,2 6 0,-2 2 0,2-9 48,5 7-64,-5-6 0,-2 8 16,2-3-16,0-5-16,0 6 32,-2 2 0,2-10 16,5 7-16,-7-4 0,0 7 0,2-3 0,0-6-16,-1 7 32,-1 2-16,3-10 0,0 8 48,-1-6-48,-2 8 0,2-3-32,-2-7-16,3 3 48,-3 7 0,7-8 0,-5 1 16,1 4 16,-3 3-32,2-8-32,-1 5-16,2-7 64,-3 10-16,7-2 0,-7-7 16,2 6 32,-2 3-48,1-9-32,1 6 16,0-5 16,-2 8 0,2-2-16,1-6 0,-1 5 16,-2 3 0,2-7-16,0 4 16,1-4 48,-3 7-48,2-3 0,1-4-16,0 5 32,-3 2-16,2-7-32,1 5 16,-1-6 64,-2 8-48,2-1-32,-2-7 32,2 5 16,-2 3-16,0-7-40,3 5 48,-1-5 24,-2 7-32,2-1-16,0-6-8,-1 5 8,-1 2 16,3-7-48,0 5 48,-1 1 0,-2 1 0,2-7 0,-2 5-16,0-5-16,0 7 32,2-2-48,-1-5 48,1 6 32,-2 1-32,2-3 64,-2-4-48,2 5-48,-2 2 32,2-7-48,1 5 32,-3 0 32,0 2-16,2-7 16,-1 5 16,2 0-32,-3 2 0,3-8 80,-2 6-24,1-1 24,0 1-96,-2 2 16,1-7-64,2 7 64,0-3 0,-3 3 0,1-2 64,1-1-32,-2 3-32,0-7-32,3 7 0,-1-3 32,0 1 48,-2 2-48,0-3 0,0 1 16,0-1-64,0 3 48,0-2-64,2 0 80,0 1 0,-2 1-16,0-2-16,0 0 80,0 1-112,0 1 48,0-2 0,1 0 0,-1 0-48,0 2 48,0-1 16,0-1-16,2 2 16,-2 0-16,2-2 16,-2 0 16,0 1-48,0 1 16,0-2-16,0 0-16,0 2 32,0-2 32,2 2-32,-2-1 0,0 1 0,0-2-32,1 0 48,1 0 0,-2 2-16,0-1 16,0-1 16,0 2-112,0 0 80,0-2-32,2 0 32,0 1 16,-2 1-16,0-2 32,0 2-16,0-2-48,0 2 32,0-1-16,1-1 32,1 2 0,-2 0-16,0-2 0,0 2-16,0-2-16,0 2 32,0-1-8,2-1 32,-2 0-8,0 2-16,0-2 0,2 1-40,-2 1 40,1-2 0,1 2 24,-2-2 8,0 2-32,0-2-32,2 2 16,-1-1 16,-1 1 0,2 0 0,-2-2 32,0 0 0,0 2-32,0 0-64,0-2 56,2 1 8,-2 1 0,2 0-32,-2-2 64,0 0-32,0 2 0,0 0-16,1-2 56,1 1-24,-2 1-16,0-2 16,0 2-32,0-2-24,0 2 40,0-2-16,0 1 40,0 1-24,0-2-8,0 2-24,0 0 32,0 0 32,0 0-48,0 0 0,0 0 16,0 0-48,0 0-48,0 0 240,0 0-272,0 0 160,0 0 64,0 0-160,0 0 0,0 0 16,0 0 224,0 0-400,0 0 256,0 0 160,2 0-384,-2 0 192,0 0 16,0-2 16,0 2 0,0 0-32,0 0 32,2 0-32,-2-1 16,0 1-16,1-2 32,-1 0-32,0 0 0,0 2 0,0-1-16,0-1 16,0-1 48,0 3-48,0-2 16,0 0 0,0 0-64,0 2 48,2-2 0,-2 0 0,2 0 32,-2 2-32,0-2 24,0 1-64,-1 1 8,1 0 32,0-2-32,0 0 64,0 2 0,0 0-32,0 0-48,0 0 96,0 0-112,0 0 112,0-2-32,0 2-16,-1 0 16,0 0-32,1 0-16,0 0 32,0 0-32,0 0 16,0 0-16,0 0 112,0 0-192,0 0 96,0 0 32,0 0 96,0 0-240,0-1 96,0 1 32,0 0-16,2 0 16,1-2 32,-3 2-32,2-2 0,0 0-16,0 1-40,-2 1 56,1-3-64,2 0 64,4 1 16,-7 2-16,0-2 48,2 0-24,-1 0-64,-1 2 40,2-2-16,1-1-16,-1 2 32,-2 1 0,0-2 64,0 0-80,0 2-32,0 0 48,1 0-32,1 0 0,-2 0 32,0-2-64,0 2-104,-1 0-232,1 0 400,0 0-640,-1 1-240,0 0-481,1-1 1361,-2 2-1928,-1 0-825,0 5-1040,3-7 3793,-8 3-5625,4 4-3305,4-7 8930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7:0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80 3440,'0'0'0,"0"-2"88,0 2-88,0-2 136,2 0 64,-1 1 64,-1 1-264,0 0 328,2-2 65,-2 0 39,0 2-432,2-2 456,-2 2 16,2-1 8,-2 1-480,0 0 480,0-2 16,1 2 16,-1 0-512,0-2 480,2 2-24,-2 0-39,0 0-417,0 0 352,0 0-56,0 0-80,0 0-1080,0 0 1872,0 0-920,0 0 0,0 0-1272,-1 1 2488,0 1-1168,1 0 48,0-2-184,-1 3 168,1 5 24,-3-5 32,3-3-224,-3 9 216,0-2 40,-5 0 0,8-7-256,-3 9 224,-4-2 16,4 3-8,3-10-232,-8 9 240,5 0-32,-5 0 0,8-9-208,-4 10 192,-3-2 17,4 2-9,3-10-200,-8 8 192,5 2 24,-5-1-40,8-9-176,-4 8 160,-6-1 16,6 1-48,4-8-128,-7 7 160,3-3-8,-4 5-32,8-9-120,-2 4 128,-6 4-16,5-4-16,3-4-96,-7 7 104,5-5-40,-5 5-8,7-7-56,-2 3 64,-2 0-32,-3 0 32,7-3-64,-1 4 64,-6-2 24,4 1 16,3-3-104,-7 2 88,5 1 56,-1-1-16,3-2-128,-3 2 104,-1-2 8,1 2 8,3-2-120,-8 1 128,6 0 0,-2 0 0,4-1-128,-6 0 112,4 0 8,-2 1 8,4-1-128,-7 0 160,5 0-32,-5 0-7,7 0-121,-3 0 64,-5-2-8,6 2 16,2 0-72,-4-2 80,-3 0 40,6 1-24,1 1-96,-3-3 48,0 0 24,1-4-32,2 7-40,-3-1 48,0-2 24,1 1-16,2 2-56,-2-8 48,0 5 0,1-4-32,1 7-16,-1-2 24,0-6-16,0 5 8,1 3-16,-1-8 32,1 6 0,0-6-32,0 8 0,0-2 24,0-6-40,0 7 16,0 1 0,0-8 24,0 6-24,2-5-8,-2 7 8,0-3-16,2-4-8,0 6 24,-2 1 0,3-7-16,4 5 16,-7-5 32,0 7-32,7-2-40,-5 0 24,0-6 8,-2 8 8,9-2-16,-7-1 8,7-4-8,-9 7 16,7-2-8,-4-1 8,6 1 0,-9 2 0,3-7 0,5 5 0,-6 0-32,-2 2 32,8-2 0,-5 0 0,-1-1 0,-2 3 0,8-1-24,-8 1 16,3-2 8,-3 2 0,8 0-16,-7 0 40,2 1-24,-3-1 0,3 1-8,-1 2 8,0 0-16,-2-3 16,2 3 0,0 1 16,1 3 8,-3-7-24,3 3 0,4 5-16,-7-5 8,0-3 8,2 10 8,0-2 16,0 0-32,-2-8 8,3 7 0,-1 2 0,0-1-16,-2-8 16,3 8 24,-1-1-8,0 1 0,-2-8-16,3 7 0,0 0 0,4 0 8,-7-7-8,1 8-8,2-4-8,4 4 0,-7-8 16,0 4-24,3 4 48,4-6-24,-7-2 0,2 7 0,1-4 0,5 0-48,-8-3 48,1 4 0,2-1 0,-1 1-8,-2-4 8,8 2 32,-6 1-32,5-1 16,-7-2-16,2 1 24,5 0-40,-6 0 72,-1-1-56,7 1 48,-4-1 0,7 0 24,-10 0-72,2 0 40,9 0-16,-9-2 24,-2 2-48,10-1 40,-3-2-40,-5-4 0,-2 7 0,10 0-232,-7-7-352,4 5-417,-7 2 1001,3-7-1568,0 6-552,4-7-593,-7 8 2713,0-2-3369,1-6-2760,-1 8 6129</inkml:trace>
  <inkml:trace contextRef="#ctx0" brushRef="#br0" timeOffset="714">4 26 3744,'0'0'0,"-1"0"272,0 0 112,1 0-384,-1 0 457,1 0 71,0 0 16,0 0-544,0 0 504,0 0-64,0 0-72,0 0-1680,0 0 2952,2 0-1328,-1 0 0,-1 0-312,2 0 312,1 0-16,4 0 16,-6 0-7,8 0 23,-6 0 32,-3 0-360,10-2 416,-1 2 8,0 0-24,-9 0-400,10-2 392,1 0-48,0 1-32,-11 1-312,10-2 264,2 0-40,0 0-56,-12 2-168,12-1 112,0-2-16,0 1-48,-12 2-48,12-1 40,-2-1 24,1 0-48,-11 2-16,8 0 32,1-2-32,-2 2-16,-7 0 16,2 0-88,7 0-112,-7 0-240,-2 0 440,3 0-712,3 0-328,-4 0-376,-2 0 1416,2 0-1665,1 0-143,-1 0-2697,-2 0 4505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5:17:0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88 2496,'0'0'0,"0"0"0,0 0 88,0-1-72,0-1 16,0 2-32,0 0 32,0-2 16,0 2 24,0 0-72,0-2 88,0 2 0,0 0-8,0 0-80,0-1 96,0 1 8,0 0 8,0 0-112,0 0 120,-1 0-8,1 0-16,0 0-96,0 0 72,0 0 0,0 0 0,0 0-288,0 0 520,0 0-160,0 0 56,0 0-848,-1 0 1552,1 0-575,0 0 39,0 0-368,0 0 408,0 0 40,0 0 24,0 0-1800,0 0 3144,0 0-1336,0 0 24,0 0-3304,0 0 6096,0 0-2784,0 0 9,0 0-4850,0 0 9154,0 0-4361,0 0-48,0 0-6121,-1 0 11794,1 0-5769,0 0-64,0 0-256,0 0 184,0 0-24,0 0-8,0 0-648,0 0 1184,0 3-464,0 0 48,0-3-272,0 7 240,0-5 24,-1 7-24,1-9-240,-1 9 185,0-1 15,1 1-24,0-9-176,0 10 128,0 0 16,0 1-32,0-11-112,0 10 128,0 0-8,0 2-32,0-12-88,0 10 136,1 1-24,-1-1 40,0-10-152,2 10 176,-2-1-32,0 2-40,0-11-104,2 9 136,-2 1-16,0-1-32,0-9-88,2 8 152,-1 1-64,-1-2-40,0-7-48,0 3 104,0 6-56,0-6 16,0-3-64,2 7 80,-2-4-48,0 0 32,0-3-64,0 3 56,0 1-8,0-2 32,0-2-80,0 3 56,0-2 0,0 0 40,0-1-96,0 0 104,0 0 64,0 0 40,0 0-208,0 0 272,0 0-40,0 0-40,0 0-888,0 0 1512,0-1-767,0-1 23,0 2-72,-1-3 56,0 1-40,0-1-16,1 3 0,0-2-16,-1-5-40,0 5 8,1 2 48,-1-7-40,0 4-105,0-5-31,1 8 176,0-1-216,-1-7-104,1 5 0,0 3 320,0-9-360,0 2-64,0 0 56,0 7 368,0-8-352,0 0 32,0 0 64,0 8 256,0-7-248,0-1 40,0 2 48,0-1 32,0 7 128,0-7-120,0 0 48,0 7 72,0-9-56,0 0 16,0 1 40,0 1 0,0 7 0,0-7-24,0 0 80,-1-1-8,1 8-48,0-3 32,-1-5 32,-1 5-40,2 3-24,-1-9 8,-1 7-8,1-7 0,1 9 0,-1-3 0,-1-5 16,0 6 48,2 2-64,-1-8 0,-1 5 32,1-4 0,1 7-32,-1-3 8,0-6 48,1 7-24,0 2-32,0-9 16,0 6 56,0-4-24,0 7-48,0-2 64,0-6 16,0 6-16,0 2-64,2-8 80,-2 7-8,2-2 16,-2 3-88,2-3 64,0-4 8,0 7-8,-2 0-64,2-2 48,1-1 8,0 1 8,-3 2-64,7-3 56,-6 0 0,2 2-16,-3 1-40,8-2 40,-6 0-8,1 0-24,-3 2-8,8 0 16,-6 0-32,-2 0 16,3 0 0,0 0 24,4 0-16,-7 0-8,2 0 0,5 0 0,-4 1-8,-3-1 8,9 2 8,-6 0 8,6 0 24,-9-2-40,2 1 16,9 2-8,-9 0 16,-2-3-24,10 4 8,-7-1 32,4 1 0,-7-4-40,2 7 56,1-5-8,4 2-16,-7-4-32,1 9 32,2-7 16,0 7 48,-3-9-96,2 2 64,0 6 32,1-4 16,-3-4-112,0 8 80,0-6 72,0 6-8,0-8-144,0 3 192,0 0 16,0 4 8,0-7-216,-2 3 256,-2 0 0,-3 1 8,7-4-264,-2 3 273,-6 1-49,4-2-32,4-2-192,-10 3 160,1-1-32,1 1-8,8-3-120,-10 2 88,0-1 0,2 0-24,8-1-64,-10 0 48,2 0 16,5-2-16,3 2-48,-11-2 0,9 0 0,-7 1 0,9 1 0,-2-2-64,-5-1-80,4 1-208,3 2 352,-3-2-608,1 0-321,-1 0-231,3 2 1160,-2-1-1448,1 1-457,-1 0-471,2 0 2376,-2 0-2913,1 0-3200,1 0 6113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9.14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1 126 3440,'0'0'0,"0"0"560,0 0-120,0 0-23,0 0-417,0 0 392,0 0 48,0 2 80,0-2-520,0 3 560,0 2 0,3 11-48,-3-16-512,0 7 472,4 12-96,-4-3-24,0-16-352,0 17 337,3 2-73,-3 4 0,0-23-264,4 24 232,-4 1-32,3 1 40,-3-26-240,4 24 200,-1 0 0,1-1 16,-4-23-216,5 24 192,-2-1 0,1 0-8,-4-23-184,5 20 176,0 0-40,0-1-8,-5-19-128,4 17 136,1 1-32,0-5 8,-5-13-112,4 7 80,-1 9 16,-3-12-8,0-4-88,0 5 112,0 0-16,0-2-32,0-3-64,0 2 72,0 0 0,0 0 0,0-2-72,0 1 32,0-1-176,0 0-216,0 0 360,-1-3-688,-1-2-480,0 0-344,-1-9-153,3 14 1665,-4-6-1656,2-9 232,-1 1 231,3 14 1193,-4-5-2144,4 5 2144</inkml:trace>
  <inkml:trace contextRef="#ctx0" brushRef="#br0" timeOffset="1">39 150 2944,'0'0'0,"0"0"0,-3-14 528,-1 0 96,-1-1 81,5 15-705,-5-14 752,1 9 40,2-13 80,2 18-872,-1-5 896,1-9 32,0 14-23,0-5-65,0 0-64,0-1-120,0 6-656,3-3 584,1-1-88,1 1-48,-5 3-448,5-4 449,12 4-9,-3-3-8,-14 3-432,16-4 392,0 1-40,3-1-72,-19 4-280,19-3 216,5 0-40,2 3-48,-26 0-128,28 0 88,0 0-48,-3 0-8,-25 0-32,26 0-8,0 5 8,-2 2 8,-24-7-8,21 15 0,-5-1 8,-11 4 8,-5-18-16,5 17 8,0 2-8,1 0 48,-6-19-48,0 19 72,0 2 40,0-3 120,0-18-232,-6 17 288,-8-1 48,0-1 16,14-15-352,-17 16 288,-4-2-47,-1 2-17,22-16-224,-25 7 216,-1 8-16,-2-11-16,28-4-184,-28 5 136,2 0-48,0-1-16,26-4-72,-24 1 48,3 3-32,2-4-80,19 0 64,-16 0-320,9 0-432,-10-4-673,17 4 1425,-4-3-2504,1 0-1217,1-3-248,2 6 3969,0-14-5697,0 14 5697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3T13:29:52.697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29:56.40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129 93 6321,'0'0'0,"0"0"72,0 0-72,0 0 80,0-3 48,0 3 72,0 0-200,0-4 232,0 4 48,0 0 24,0 0-304,0 0 352,0-3 32,0 3-8,0 0-376,0 0 352,0-4-55,0 4-33,0 0-264,0 0 248,0 0-32,0 0 16,0 0-928,0 0 1624,0 0-712,3 0 64,1 0-8,-4 0-272,3-3 272,1 3 16,-1 0-56,-3 0-232,5 0 232,9-4 8,-10 4-40,-4 0-200,14-3 224,-11 3-32,2-4-8,-5 4-184,18 0 184,-13-3 8,18-1 8,-23 4-200,14-3 193,0 3 15,-1-4-24,-13 4-184,14 0 192,2-3-24,0-1 16,-16 4-184,15 0 184,-1-3 8,0 3 16,-14 0-208,14 0 200,0 0-8,2 0-16,-16 0-176,15 0 168,1 0 16,-2 0-16,-14 0-168,16 0 144,3-4 24,0 4-16,-19 0-152,19 0 136,4 0 8,-6 0 0,-17 0-144,17 0 112,1 0 0,-1 0-24,-17 0-88,21 0 88,-3 0 8,1 0 0,-19 0-96,17 0 96,-1 0-24,3 0 0,-19 0-72,17 0 56,2 0 16,1 0 17,-20 0-89,19 0 72,3 0 0,-1 0-16,-21 0-56,25-3 40,-1 3 8,-5 0-8,-19 0-40,23 0 48,-2-4 8,-2 4-32,-19 0-24,24 0 32,-1 0-24,-4 0-8,-19 0 0,21 0 40,-4 0 16,-1 0 8,-16 0-64,17 0 72,1 0-8,1 0-16,-19 0-48,17 0 64,1 0 0,1 0 24,-19 0-88,15 0 80,1 0-16,1 0 16,-17 0-80,16 0 72,0 0 0,1 0-16,-17 0-56,16 0 48,1 0 16,-1 0-16,-16 0-48,17 0 40,1 0 32,-3 0-32,-15 0-40,18 0 40,-1 0 24,-1 0-40,-16 0-24,15 0 40,3 0-8,-2 0 8,-16 0-40,15 0 40,1 0 0,0 0 0,-16 0-40,15 0 48,3 0-8,-3 0 24,-15 0-64,19 0 48,1 0 16,-3 0-24,-17 0-40,17 0 40,-1 0 24,0 0-16,-16 0-48,14 0 80,3 0-16,-1 0-24,-16 0-40,19 0 24,3 0-8,-4 0 8,-18 0-24,15 0 40,1 0-16,2 2 16,-18-2-40,17 0 0,6 0 16,-1 0 24,-22 0-40,19 0 8,6 2 16,-6-2 32,-19 0-56,19 0 0,5 0 16,1 0-16,-25 0 0,26 2-16,2-2 40,-9 0-8,-19 0-16,24 0 24,-3 0-24,0 0 16,-21 0-16,26 0 0,-7 0 24,4 0 0,-23 0-24,21 0 32,-2 0-8,3 0 0,-22 0-24,18 0 16,1 0-8,2 0 32,-21 0-40,15 0 32,5 0 16,0 0-16,-20 0-32,18 0 24,3 0-16,0 0-8,-21 0 0,17 0 32,2 0 8,4 0 0,-23 0-40,17 0 40,1 0-16,-1 0 16,-17 0-40,14 0 16,3 0-8,1 0 8,-18 0-16,19 0 0,-2 0 24,4 0-8,-21 0-16,23 0 24,-2 0-8,1 0 8,-22 0-24,19 0 16,4 0 8,-2 0 16,-21 0-40,19 0 16,4 0-8,-2 0 8,-21 0-16,27 0-16,-6 0 8,0 0 16,-21 0-8,21 0 16,-7 0 8,7 0-8,-21 0-16,28 0 0,-4 0 16,-1 0-8,-23 0-8,21 0 32,-6 0-8,4 0 16,-19 0-40,25 0 0,-1 0 0,-1 0 0,-23 0 0,21 0-16,-4 0 48,4 0-32,-21 0 0,23 0 88,-3 0 0,0 0 0,-20 0-88,5 0 80,19 0-48,-6 0 32,-18 0-64,19 0 40,3 0 33,-3 0-49,-19 0-24,14 0 32,5 0 72,1-4 8,-20 4-112,21 0 136,3 0-32,-2-3-56,-22 3-48,23 0 24,-2-4-24,-4 4 40,-17 0-40,20-3 32,-3 3 8,0 0 0,-17 0-40,18-4 40,1 4-16,-3-3 8,-16 3-32,17-4 24,-1 4-8,-1 0 8,-15 0-24,18-3 32,-3 3-8,1-4 24,-16 4-48,14 0 8,2 0 8,-3-3 8,-13 3-24,16 0-8,0 0 64,-2 0-48,-14 0-8,5 0 0,14 0 48,-5 0-64,-14 0 16,5 0 16,16 0 24,-7 0-56,-14 0 16,16 0 32,-2 0-32,-9 0 0,-5 0 0,22 0 24,-8 2-24,0-1 16,-14-1-16,14 0 8,0 2-8,0-2-8,-14 0 8,14 2 8,2 0-16,-2-2 48,-14 0-40,5 0 72,14 0 8,-14 0 32,-5 0-112,18 0 96,-13 0-40,10 0 16,-15 0-72,6-4 32,9 4-32,-9 0 24,-6 0-24,19 0 0,-5 0 16,0 0 8,-14 0-24,15 0 0,-10 0 0,18 2 16,-23-2-16,17 0 16,-1 2 8,1-1 32,-17-1-56,16 2 48,-11 0-40,16-2 8,-21 0-16,14 0-16,0 0 48,0 2 40,-14-2-72,5 0 40,13 1 0,-13-1 8,-5 0-48,16 2 0,-11-2 16,12 2-8,-17-2-8,5 2 16,13-1 24,-13 3-8,-5-4-32,16 1 16,-13 1 0,11 0 24,-14-2-40,4 3 24,9-1 8,-7 3 0,-6-5-32,14 4-32,-9-1 48,0 3 8,-5-6-24,16 3-8,-13 2 48,13 0-16,-16-5-24,3 6-24,15 1 48,-15-2-8,-3-5-16,16 5 32,-11 0-16,9-1 8,-14-4-24,3 5 0,11-1 0,-10 1-16,-4-5 16,5 3-8,9 2 16,-11 1 24,3-1-8,-6-5-24,5 7 0,9-2-8,-11 2-40,-3-7 48,4 7-8,1 0 32,11 7 16,-16-14-40,3 3 32,1 4 0,1 0-48,-5-7 16,5 14 0,0-9 0,9 9 24,-14-14-24,4 6 16,1 7-16,0-7 0,-5-6 0,5 14 0,1-9 16,-1 9 0,-5-14-16,5 7 16,0 10 8,0-12-8,-5-5-16,4 18 0,-1-11 32,1 14-24,-4-21-8,3 13-8,1 3-8,1 0-16,-5-16 32,0 14-40,0 0 24,0-7 48,0-7-32,0 17 8,0-3 40,0-7-24,0-7-24,0 17 16,0-11 16,0 13-16,0-19-16,0 7 8,0 12 40,0-12-24,0-7-24,0 17 16,0-10 16,0 12 8,0-19-40,0 14-40,0-7 24,0 11-24,0-18 40,0 5-88,0 12 104,0-12 8,0-5-24,0 18 48,0-13 8,0 12 0,0-17-56,0 6 0,0 9-32,0-8 8,0-7 24,0 16-48,0-9 40,-2 8 64,2-15-56,0 6 40,-1 8 8,1-9 8,0-5-56,-2 16 40,0-10-24,0 10 24,2-16-40,-1 5 16,-1 11 16,0-9 24,2-7-56,0 16 0,0-9 48,0 10-40,0-17-8,0 14 0,0-7 64,0 9-40,0-16-24,0 6 32,0 12 24,0-11-24,0-7-32,0 17 16,4-12 0,-4 11-8,0-16-8,0 7 0,0 11 16,0-12 0,0-6-16,3 18 0,-3-4 0,0-9 40,0-5-40,0 17 16,0-10 16,0 11-16,0-18-16,0 7 16,0 10 40,0-3-16,0-14-40,0 7 48,0 12-32,0-5-32,0-14 16,-2 7 0,2 12 32,0-14-24,0-5-8,0 18 32,0-11-48,0 8 16,0-15 0,4 7 0,-1 9 48,-3-11-24,0-5-24,0 14 0,4-9 48,-4 13-64,0-18 16,0 7 16,0 10 24,0-10-24,0-7-16,0 16 16,0-11 16,0 11-32,0-16 0,0 7-16,0 8 48,0-8-16,0-7-16,0 16 40,0-11-8,0 11-8,0-16-24,0 7 16,0 10-32,0-12 32,0-5-16,0 18 32,0-13-32,0 11 48,0-16-48,0 5 8,0 11-16,0-11 16,0-5-8,0 17 16,0-12-32,0 13 49,0-18-33,3 5 48,-3 12-48,0-10 0,0-7 0,0 18 0,0-11 0,0 10 8,0-17-8,4 7 64,-4 10-32,0-10-32,0-7 0,0 20 8,0-13-8,0 10 16,0-17-16,0 5 64,0 11-40,0-11-24,0-5 0,0 16 0,-2-11-24,0 12 48,2-17-24,0 7 32,0 9-16,0-11-48,0-5 32,0 16-56,0-11-8,0 11 8,0-16 56,0 5 16,0 2 56,4 9-8,-4-16-64,0 5 104,0 9-64,0-9-24,0-5-16,0 7-40,0 0 24,0 7 16,0-14 0,0 3 24,0 4 8,-2 7 32,2-14-64,0 4-16,0 3 16,0 6 24,0-13-24,0 4 16,-2 3 32,1 7 8,1-14-56,0 3 0,-2 4-24,2 0 8,0-7 16,0 7 0,-2 7 16,2-9 8,0-5-24,-2 6 32,1 1-48,-1-1 48,2-6-32,-2 7 16,2 0 0,-2 7 16,2-14-32,-1 6 0,-1 0-16,0 8 40,2-14-24,0 4-8,-2 3 32,1 7-8,1-14-16,-2 5 0,-3 9 0,3-9 32,2-5-32,-3 16 32,-1-11-32,1 9 40,3-14-40,-6 7 0,1 9 32,-2-11 16,7-5-48,-5 15 16,0-9 8,-2 8 40,7-14-64,-5 7 0,-1 8 0,-1-10 0,7-5 0,-5 14-16,0-8 32,0-1 56,5-5-72,-6 14 0,1-11 48,0 2-16,5-5-32,-3 7-16,-1-1 16,1-1 0,3-5 0,-4 5 0,-1 0 0,0 2 32,5-7-32,-6 5 16,1 2-16,0-1 56,5-6-56,-2 5 0,-3 0 48,0 2-32,5-7-16,-7 7-16,0-2 32,2 2 0,5-7-16,-14 5 40,12 1 8,-5 1-16,7-7-32,-16 5 40,11 0-48,-2 0-8,7-5 16,-14 5 16,11 1-16,-4-3 40,7-3-40,-18 4 64,13 1-64,-9-2 0,14-3 0,-5 2 16,0 2-16,0-3 56,5-1-56,-7 2 64,0 1-16,0-1-16,7-2-32,-7 4-16,0-3-16,0 1 80,7-2-48,-7 2 40,0 0 8,-7 1 0,14-3-48,-3 4-48,-3-3 16,-8 1 48,14-2-16,-5 2 32,-10 0 32,8-1-40,7-1-24,-16 0-8,9 2-40,-10-2 48,17 0 0,-14 0 32,-2 0 8,0 0-8,16 0-32,-15 0 48,1 0-80,-2 0 16,16 0 16,-14 0 16,0 0 0,-1 0 48,1 0-64,14 0 0,-14 0 16,0 0-32,7 0 0,7 0 16,-19 0 64,12 2-24,-12 0 8,19-2-48,-7 1 32,-12 1-48,5 0 0,14-2 16,-14 2 16,-2-1 0,2 1 0,14-2-16,-17 2 48,1-2-80,2 1 0,14-1 32,-16 0-16,3 0-16,-3 0 96,16 0-64,-18 0 48,3 0-32,-3 0-8,18 0-8,-17 0-24,0 0 8,-4 0 72,21 0-56,-19 0 16,-1 0 16,1-3-48,19 3 16,-19 0-16,0-3 64,-2 3-48,21 0 0,-21 0 64,2 0-64,0 0-48,19 0 48,-17 0-16,1 0-16,0 0 48,16 0-16,-15 0 64,-5 0-48,3 0-16,17 0 0,-19 0-32,3 0 16,1 0 16,15 0 0,-16 0 16,-1 0 0,-1 1-16,18-1 0,-19 0-48,0 0 16,1 0 32,18 0 0,-17 0 0,0 0 48,-6 0-16,23 0-32,-19 0-16,1 0 0,-2 0 0,20 0 16,-18 0-16,1 0 48,-6 0 0,23 0-32,-19 0 0,0-3-48,0 3 16,19 0 32,-16 0-56,-1 0 64,-2 0 24,19 0-32,-18 0 48,-1 0 0,2 0-80,17 0 32,-21 0-16,0-4 16,2 4 32,19 0-32,-25 0 48,3 0-16,3 0-64,19 0 32,-23 0-16,0 0 32,1 0 0,22 0-16,-25 0 64,4 0-56,1 0-16,20 0 8,-20 2-48,-4 0 16,1 0 48,23-2-16,-20 1 32,-5 1 8,6-2 8,19 0-48,-17 2-16,-6-1 0,4-1 48,19 0-32,-18 2 0,-2-2 48,2 2-16,18-2-32,-17 0-32,-1 0 32,3 0-48,15 0 48,-16 0-16,2 0 80,-3 0-16,17 0-48,-7 0 16,-14 0-32,2 0 0,19 0 16,-18 0-64,-3 0 96,2 0 0,19 0-32,-15 0 16,-4 0-16,-2 0-64,21 0 64,-21 0-16,0 0 16,2 0 32,19 0-32,-16 0 32,2 0-64,-3 0-32,17 0 64,-16 0-56,0 0 56,1 0 24,15 0-24,-7 0 64,-14 0-48,5 0-48,16 0 32,-14 0-72,-3 0 40,1 0 16,16 0 16,-14 0 0,-3 0 32,0 0-32,17 0 0,-16-4-32,-3 4 48,1 0-16,18 0 0,-17 0 16,0 0 56,-4 0-88,21 0 16,-18 0 16,-1 0-48,2 0 8,17 0 24,-18 0 24,-3 0-8,-1 2 16,22-2-32,-19 2-16,-2 0 16,2-1 0,19-1 0,-18 2 32,1 0 16,-1 0-48,18-2 0,-19 1 0,2 1-48,-4 2 16,21-4 32,-16 1 0,1 1 16,8 0 16,7-2-32,-16 2 16,0-1-32,1-1 0,15 0 16,-14 0-32,-4 0 48,5 0 32,13 0-48,-18 0 48,1 0-48,-1 0-32,18 0 32,-15 0 0,8 0 0,-11 0 32,18 0-32,-7 0 64,-12-3-80,4 3 0,15 0 16,-14 0-64,-2-4 48,0 4 32,16 0-16,-14 0 16,-1 0 16,-3-3-48,18 3 16,-7 0-32,-15 0 0,3 0 64,19 0-32,-18 0 32,-3 0 32,6 0-80,15 0 16,-16-4-32,0 4-16,-3 0 0,19 0 48,-15 0 32,-1 0 0,0-3 0,16 3-32,-7 0-32,-17-4-32,7 4 48,17 0 16,-16-3 0,-3 3 48,5-4-64,14 4 16,-14 0-48,-2 0-24,1 0-24,15 0 96,-18 0-16,4 0 16,-3 0 16,17 0-16,-14-3 16,-2 3-16,1 0-16,15 0 16,-14 0-16,0-3 48,0 3 16,14 0-48,-7 0 32,-12 0-16,13 0-32,6 0 16,-19-4-48,12 4 32,-8 0 48,15 0-32,-7 0-16,-9 0 64,9-3-16,7 3-32,-17 0-32,3-4 32,7 4 0,7 0 0,-16-3 0,11-1 40,-11 1-8,16 3-32,-5-4-56,-12 1 40,10-1 0,7 4 16,-16-3 0,11 3 56,-11-4-24,16 4-32,-5-3-16,-11-1 16,2 1-16,14 3 16,-7-4 0,-8 4 48,10-3-16,5 3-32,-16 0-16,11 0 0,-11-4-16,16 4 32,-5 0-24,-11-3 48,11 3 8,5 0-32,-14 0 48,7 0-48,-10 0-16,17 0 16,-7-4-32,-9 4-16,11 0 96,5 0-48,-4 0 32,-1 0-32,-9 0 32,14 0-32,-3-3-32,-3 3 32,1-4 32,5 4-32,-3-3 0,1 3 16,-3-4-16,5 4 0,-5-3-16,-1 0 16,1-1 16,5 4-16,-7-3 32,2-1-48,0 1 16,5 3 0,-5-4-16,-1 1 16,1-1 32,5 4-32,-5-3 16,1-1 16,1 4-32,3 0 0,-2-3-32,-1-1 0,-1 1 32,4 3 0,-2-4 0,-1 1 16,1-1 16,2 4-32,-2-3-32,1-2 32,-3 1 0,4 4 0,-5-5 0,2-9 32,-3 14-32,6 0 0,-5-5 0,0-9 0,-9 10 16,9-1-32,5 5 16,-5-16 48,-2 13-32,7 3-16,-14-5 0,10-11 8,-3 13-32,-7-15 24,14 18 0,-3-5 0,-1-9 24,1 11 8,3 3-32,-5-14-16,-1 10 0,1-10-24,5 14 40,-3-3 0,-1-11 40,3 10-8,1 4-32,-2-14 16,0 11-16,-1-13-56,3 16 56,-6-5 0,3-12 24,-1 12-8,4 5-16,-1-18 48,-1 4-64,0 9-16,2 5 32,-3-21 32,-1 7-16,1-1 16,3 15-32,-2-14 16,0-2-64,-1 0 0,3 16 48,-5-15 0,-1-1 48,5 0 16,1 16-64,-4-14 64,2 9-112,1-14-16,1 19 64,-2-3-64,0-11 80,0 10-16,2 4 0,0-3 16,0-3 0,0 1-48,0 5 32,0-14 16,0 11-16,0-2 32,0 5-32,0-14-16,0 10-16,0-1 16,0 5 16,4-5 32,-4-11 32,0 13 48,0 3-112,0-16 64,0 11-56,3-9-8,-3 14 0,0-5-8,4-11 16,-4 11-8,0 5 0,0-19-8,0 5 32,0 8-48,0 6 24,3-22 8,1 4 24,-4 1-16,0 17-16,0-17 48,-2 1-48,2 0 16,0 16-16,0-14 0,-2 9-32,2-14 32,0 19 0,-1-5 0,-1-13 0,0 13 32,2 5-32,0-17 16,-2 12 0,1-9-16,1 14 0,-2-4 16,0-12 0,0 13-16,2 3 0,0-14 0,-1 11-32,-1-11 32,2 14 0,-2-4 0,-1-10 16,-1 11 0,4 3-16,-2-5 0,1-1 0,1-8 0,0 14 0,-2-3-16,0-2 0,-1-13 48,3 18-32,-2-5-16,2-11 16,0 11 0,0 5 0,0-15 0,0 9 16,0-11 0,0 17-16,0-14 16,-2 9-16,2-14 16,0 19-16,0-6 16,-1-11 32,-1 12-32,2 5-16,-2-16-16,0 11 0,1-9-48,1 14 64,0-3-32,0-3 64,0 1-32,0 5 0,0-14 32,0 14-16,0-14 0,0 14-16,0-5 0,0 0-16,0 5 16,0-5 0,0-9 0,3 10 0,-3 4 0,0-3 0,0-3-16,0 1 48,0 5-32,0-5 16,0-12 0,0 13-16,0 4 0,0-15-48,0 11 48,0-1-16,0 5 16,0-14 16,0 10 16,0-11-48,0 15 16,0-5 0,0-13-32,0 13 64,0 5-32,-2-14 0,1 9 16,-1 0 32,2 5-48,0-16-32,0 12 48,0-1-32,0 5 16,0-14-32,-2 11 32,2-2 16,0 5-16,-2-6 0,2 1-16,0 0 16,0 5 0,0-5-16,0-1 48,0 1-48,0 5 16,0-5 0,0 0 0,0 0-48,0 5 48,0-4 32,0 1-32,0-3 0,0 6 0,0-5 0,-1-9-32,-1 14 48,2 0-16,0-5-16,0 0 16,-2-9 48,2 14-48,0-4 0,-2-1 32,2 0-64,0 5 32,-1-14-48,1 11 48,0-3 0,0 6 0,-2-15 48,-3 15-32,1-6-32,4 6 16,-2-5-64,1 0 32,1 0 32,0 5 0,0-14-32,-5 14 64,3-14-48,2 14 16,-2-4-32,0-1 0,1-10 80,1 15-48,-2-4 64,0-1 16,-1 0 32,3 5-112,-2-6 16,0-9-16,0 11 0,2 4 0,-3-3 8,-1-2-16,-1-9-8,5 14 16,-5-4 24,3-10-48,0 11 24,2 3 0,-3-16 16,1 13-16,1-3 56,1 6-56,-2-13 0,0 9 0,2-12-32,0 16 32,0-5-40,0-14 56,0 14-8,0 5-8,0-14 16,0 10 0,0-9-48,0 13 32,4-4 32,-1-1-16,-3 0 0,0 5-16,0-6 48,3-8-64,-3 11-48,0 3 64,0-5-32,4 0 24,-4-9-8,0 14 16,0-4 40,0-1-8,-2-9-32,2 14 0,-2-4 16,2 1-48,-1-2 16,1 5 16,-4-5 16,1-9-32,-2 14 16,5 0 0,-2-14 16,0 10 16,0-1-16,2 5-16,-1-5 0,-1-9 16,0 9-48,2 5 32,0-16 16,0 11-32,0-13 0,0 18 16,4-5 16,-1-9-16,-3 9 32,0 5-32,4-16 0,-1 11-48,2-14 32,-5 19 16,5-16 16,1 1 0,-3 1 0,-3 14-16,4-14 0,-1 9-16,1-13-16,-4 18 32,3-3 0,-3-2 16,4-9-32,-4 14 16,0-4 16,0-1-16,0 0 0,0 5 0,0-6-32,0 1 8,0 0-8,0 5 32,-2-14-336,-3 11-344,-13-1-552,18 4 1232,-5-3-2057,-12 3-871,1 0-1289,16 0 4217,-14 0-5265,7 0-4377,7 0 9642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29:56.40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129 93 6321,'0'0'0,"0"0"72,0 0-72,0 0 80,0-3 48,0 3 72,0 0-200,0-4 232,0 4 48,0 0 24,0 0-304,0 0 352,0-3 32,0 3-8,0 0-376,0 0 352,0-4-55,0 4-33,0 0-264,0 0 248,0 0-32,0 0 16,0 0-928,0 0 1624,0 0-712,3 0 64,1 0-8,-4 0-272,3-3 272,1 3 16,-1 0-56,-3 0-232,5 0 232,9-4 8,-10 4-40,-4 0-200,14-3 224,-11 3-32,2-4-8,-5 4-184,18 0 184,-13-3 8,18-1 8,-23 4-200,14-3 193,0 3 15,-1-4-24,-13 4-184,14 0 192,2-3-24,0-1 16,-16 4-184,15 0 184,-1-3 8,0 3 16,-14 0-208,14 0 200,0 0-8,2 0-16,-16 0-176,15 0 168,1 0 16,-2 0-16,-14 0-168,16 0 144,3-4 24,0 4-16,-19 0-152,19 0 136,4 0 8,-6 0 0,-17 0-144,17 0 112,1 0 0,-1 0-24,-17 0-88,21 0 88,-3 0 8,1 0 0,-19 0-96,17 0 96,-1 0-24,3 0 0,-19 0-72,17 0 56,2 0 16,1 0 17,-20 0-89,19 0 72,3 0 0,-1 0-16,-21 0-56,25-3 40,-1 3 8,-5 0-8,-19 0-40,23 0 48,-2-4 8,-2 4-32,-19 0-24,24 0 32,-1 0-24,-4 0-8,-19 0 0,21 0 40,-4 0 16,-1 0 8,-16 0-64,17 0 72,1 0-8,1 0-16,-19 0-48,17 0 64,1 0 0,1 0 24,-19 0-88,15 0 80,1 0-16,1 0 16,-17 0-80,16 0 72,0 0 0,1 0-16,-17 0-56,16 0 48,1 0 16,-1 0-16,-16 0-48,17 0 40,1 0 32,-3 0-32,-15 0-40,18 0 40,-1 0 24,-1 0-40,-16 0-24,15 0 40,3 0-8,-2 0 8,-16 0-40,15 0 40,1 0 0,0 0 0,-16 0-40,15 0 48,3 0-8,-3 0 24,-15 0-64,19 0 48,1 0 16,-3 0-24,-17 0-40,17 0 40,-1 0 24,0 0-16,-16 0-48,14 0 80,3 0-16,-1 0-24,-16 0-40,19 0 24,3 0-8,-4 0 8,-18 0-24,15 0 40,1 0-16,2 2 16,-18-2-40,17 0 0,6 0 16,-1 0 24,-22 0-40,19 0 8,6 2 16,-6-2 32,-19 0-56,19 0 0,5 0 16,1 0-16,-25 0 0,26 2-16,2-2 40,-9 0-8,-19 0-16,24 0 24,-3 0-24,0 0 16,-21 0-16,26 0 0,-7 0 24,4 0 0,-23 0-24,21 0 32,-2 0-8,3 0 0,-22 0-24,18 0 16,1 0-8,2 0 32,-21 0-40,15 0 32,5 0 16,0 0-16,-20 0-32,18 0 24,3 0-16,0 0-8,-21 0 0,17 0 32,2 0 8,4 0 0,-23 0-40,17 0 40,1 0-16,-1 0 16,-17 0-40,14 0 16,3 0-8,1 0 8,-18 0-16,19 0 0,-2 0 24,4 0-8,-21 0-16,23 0 24,-2 0-8,1 0 8,-22 0-24,19 0 16,4 0 8,-2 0 16,-21 0-40,19 0 16,4 0-8,-2 0 8,-21 0-16,27 0-16,-6 0 8,0 0 16,-21 0-8,21 0 16,-7 0 8,7 0-8,-21 0-16,28 0 0,-4 0 16,-1 0-8,-23 0-8,21 0 32,-6 0-8,4 0 16,-19 0-40,25 0 0,-1 0 0,-1 0 0,-23 0 0,21 0-16,-4 0 48,4 0-32,-21 0 0,23 0 88,-3 0 0,0 0 0,-20 0-88,5 0 80,19 0-48,-6 0 32,-18 0-64,19 0 40,3 0 33,-3 0-49,-19 0-24,14 0 32,5 0 72,1-4 8,-20 4-112,21 0 136,3 0-32,-2-3-56,-22 3-48,23 0 24,-2-4-24,-4 4 40,-17 0-40,20-3 32,-3 3 8,0 0 0,-17 0-40,18-4 40,1 4-16,-3-3 8,-16 3-32,17-4 24,-1 4-8,-1 0 8,-15 0-24,18-3 32,-3 3-8,1-4 24,-16 4-48,14 0 8,2 0 8,-3-3 8,-13 3-24,16 0-8,0 0 64,-2 0-48,-14 0-8,5 0 0,14 0 48,-5 0-64,-14 0 16,5 0 16,16 0 24,-7 0-56,-14 0 16,16 0 32,-2 0-32,-9 0 0,-5 0 0,22 0 24,-8 2-24,0-1 16,-14-1-16,14 0 8,0 2-8,0-2-8,-14 0 8,14 2 8,2 0-16,-2-2 48,-14 0-40,5 0 72,14 0 8,-14 0 32,-5 0-112,18 0 96,-13 0-40,10 0 16,-15 0-72,6-4 32,9 4-32,-9 0 24,-6 0-24,19 0 0,-5 0 16,0 0 8,-14 0-24,15 0 0,-10 0 0,18 2 16,-23-2-16,17 0 16,-1 2 8,1-1 32,-17-1-56,16 2 48,-11 0-40,16-2 8,-21 0-16,14 0-16,0 0 48,0 2 40,-14-2-72,5 0 40,13 1 0,-13-1 8,-5 0-48,16 2 0,-11-2 16,12 2-8,-17-2-8,5 2 16,13-1 24,-13 3-8,-5-4-32,16 1 16,-13 1 0,11 0 24,-14-2-40,4 3 24,9-1 8,-7 3 0,-6-5-32,14 4-32,-9-1 48,0 3 8,-5-6-24,16 3-8,-13 2 48,13 0-16,-16-5-24,3 6-24,15 1 48,-15-2-8,-3-5-16,16 5 32,-11 0-16,9-1 8,-14-4-24,3 5 0,11-1 0,-10 1-16,-4-5 16,5 3-8,9 2 16,-11 1 24,3-1-8,-6-5-24,5 7 0,9-2-8,-11 2-40,-3-7 48,4 7-8,1 0 32,11 7 16,-16-14-40,3 3 32,1 4 0,1 0-48,-5-7 16,5 14 0,0-9 0,9 9 24,-14-14-24,4 6 16,1 7-16,0-7 0,-5-6 0,5 14 0,1-9 16,-1 9 0,-5-14-16,5 7 16,0 10 8,0-12-8,-5-5-16,4 18 0,-1-11 32,1 14-24,-4-21-8,3 13-8,1 3-8,1 0-16,-5-16 32,0 14-40,0 0 24,0-7 48,0-7-32,0 17 8,0-3 40,0-7-24,0-7-24,0 17 16,0-11 16,0 13-16,0-19-16,0 7 8,0 12 40,0-12-24,0-7-24,0 17 16,0-10 16,0 12 8,0-19-40,0 14-40,0-7 24,0 11-24,0-18 40,0 5-88,0 12 104,0-12 8,0-5-24,0 18 48,0-13 8,0 12 0,0-17-56,0 6 0,0 9-32,0-8 8,0-7 24,0 16-48,0-9 40,-2 8 64,2-15-56,0 6 40,-1 8 8,1-9 8,0-5-56,-2 16 40,0-10-24,0 10 24,2-16-40,-1 5 16,-1 11 16,0-9 24,2-7-56,0 16 0,0-9 48,0 10-40,0-17-8,0 14 0,0-7 64,0 9-40,0-16-24,0 6 32,0 12 24,0-11-24,0-7-32,0 17 16,4-12 0,-4 11-8,0-16-8,0 7 0,0 11 16,0-12 0,0-6-16,3 18 0,-3-4 0,0-9 40,0-5-40,0 17 16,0-10 16,0 11-16,0-18-16,0 7 16,0 10 40,0-3-16,0-14-40,0 7 48,0 12-32,0-5-32,0-14 16,-2 7 0,2 12 32,0-14-24,0-5-8,0 18 32,0-11-48,0 8 16,0-15 0,4 7 0,-1 9 48,-3-11-24,0-5-24,0 14 0,4-9 48,-4 13-64,0-18 16,0 7 16,0 10 24,0-10-24,0-7-16,0 16 16,0-11 16,0 11-32,0-16 0,0 7-16,0 8 48,0-8-16,0-7-16,0 16 40,0-11-8,0 11-8,0-16-24,0 7 16,0 10-32,0-12 32,0-5-16,0 18 32,0-13-32,0 11 48,0-16-48,0 5 8,0 11-16,0-11 16,0-5-8,0 17 16,0-12-32,0 13 49,0-18-33,3 5 48,-3 12-48,0-10 0,0-7 0,0 18 0,0-11 0,0 10 8,0-17-8,4 7 64,-4 10-32,0-10-32,0-7 0,0 20 8,0-13-8,0 10 16,0-17-16,0 5 64,0 11-40,0-11-24,0-5 0,0 16 0,-2-11-24,0 12 48,2-17-24,0 7 32,0 9-16,0-11-48,0-5 32,0 16-56,0-11-8,0 11 8,0-16 56,0 5 16,0 2 56,4 9-8,-4-16-64,0 5 104,0 9-64,0-9-24,0-5-16,0 7-40,0 0 24,0 7 16,0-14 0,0 3 24,0 4 8,-2 7 32,2-14-64,0 4-16,0 3 16,0 6 24,0-13-24,0 4 16,-2 3 32,1 7 8,1-14-56,0 3 0,-2 4-24,2 0 8,0-7 16,0 7 0,-2 7 16,2-9 8,0-5-24,-2 6 32,1 1-48,-1-1 48,2-6-32,-2 7 16,2 0 0,-2 7 16,2-14-32,-1 6 0,-1 0-16,0 8 40,2-14-24,0 4-8,-2 3 32,1 7-8,1-14-16,-2 5 0,-3 9 0,3-9 32,2-5-32,-3 16 32,-1-11-32,1 9 40,3-14-40,-6 7 0,1 9 32,-2-11 16,7-5-48,-5 15 16,0-9 8,-2 8 40,7-14-64,-5 7 0,-1 8 0,-1-10 0,7-5 0,-5 14-16,0-8 32,0-1 56,5-5-72,-6 14 0,1-11 48,0 2-16,5-5-32,-3 7-16,-1-1 16,1-1 0,3-5 0,-4 5 0,-1 0 0,0 2 32,5-7-32,-6 5 16,1 2-16,0-1 56,5-6-56,-2 5 0,-3 0 48,0 2-32,5-7-16,-7 7-16,0-2 32,2 2 0,5-7-16,-14 5 40,12 1 8,-5 1-16,7-7-32,-16 5 40,11 0-48,-2 0-8,7-5 16,-14 5 16,11 1-16,-4-3 40,7-3-40,-18 4 64,13 1-64,-9-2 0,14-3 0,-5 2 16,0 2-16,0-3 56,5-1-56,-7 2 64,0 1-16,0-1-16,7-2-32,-7 4-16,0-3-16,0 1 80,7-2-48,-7 2 40,0 0 8,-7 1 0,14-3-48,-3 4-48,-3-3 16,-8 1 48,14-2-16,-5 2 32,-10 0 32,8-1-40,7-1-24,-16 0-8,9 2-40,-10-2 48,17 0 0,-14 0 32,-2 0 8,0 0-8,16 0-32,-15 0 48,1 0-80,-2 0 16,16 0 16,-14 0 16,0 0 0,-1 0 48,1 0-64,14 0 0,-14 0 16,0 0-32,7 0 0,7 0 16,-19 0 64,12 2-24,-12 0 8,19-2-48,-7 1 32,-12 1-48,5 0 0,14-2 16,-14 2 16,-2-1 0,2 1 0,14-2-16,-17 2 48,1-2-80,2 1 0,14-1 32,-16 0-16,3 0-16,-3 0 96,16 0-64,-18 0 48,3 0-32,-3 0-8,18 0-8,-17 0-24,0 0 8,-4 0 72,21 0-56,-19 0 16,-1 0 16,1-3-48,19 3 16,-19 0-16,0-3 64,-2 3-48,21 0 0,-21 0 64,2 0-64,0 0-48,19 0 48,-17 0-16,1 0-16,0 0 48,16 0-16,-15 0 64,-5 0-48,3 0-16,17 0 0,-19 0-32,3 0 16,1 0 16,15 0 0,-16 0 16,-1 0 0,-1 1-16,18-1 0,-19 0-48,0 0 16,1 0 32,18 0 0,-17 0 0,0 0 48,-6 0-16,23 0-32,-19 0-16,1 0 0,-2 0 0,20 0 16,-18 0-16,1 0 48,-6 0 0,23 0-32,-19 0 0,0-3-48,0 3 16,19 0 32,-16 0-56,-1 0 64,-2 0 24,19 0-32,-18 0 48,-1 0 0,2 0-80,17 0 32,-21 0-16,0-4 16,2 4 32,19 0-32,-25 0 48,3 0-16,3 0-64,19 0 32,-23 0-16,0 0 32,1 0 0,22 0-16,-25 0 64,4 0-56,1 0-16,20 0 8,-20 2-48,-4 0 16,1 0 48,23-2-16,-20 1 32,-5 1 8,6-2 8,19 0-48,-17 2-16,-6-1 0,4-1 48,19 0-32,-18 2 0,-2-2 48,2 2-16,18-2-32,-17 0-32,-1 0 32,3 0-48,15 0 48,-16 0-16,2 0 80,-3 0-16,17 0-48,-7 0 16,-14 0-32,2 0 0,19 0 16,-18 0-64,-3 0 96,2 0 0,19 0-32,-15 0 16,-4 0-16,-2 0-64,21 0 64,-21 0-16,0 0 16,2 0 32,19 0-32,-16 0 32,2 0-64,-3 0-32,17 0 64,-16 0-56,0 0 56,1 0 24,15 0-24,-7 0 64,-14 0-48,5 0-48,16 0 32,-14 0-72,-3 0 40,1 0 16,16 0 16,-14 0 0,-3 0 32,0 0-32,17 0 0,-16-4-32,-3 4 48,1 0-16,18 0 0,-17 0 16,0 0 56,-4 0-88,21 0 16,-18 0 16,-1 0-48,2 0 8,17 0 24,-18 0 24,-3 0-8,-1 2 16,22-2-32,-19 2-16,-2 0 16,2-1 0,19-1 0,-18 2 32,1 0 16,-1 0-48,18-2 0,-19 1 0,2 1-48,-4 2 16,21-4 32,-16 1 0,1 1 16,8 0 16,7-2-32,-16 2 16,0-1-32,1-1 0,15 0 16,-14 0-32,-4 0 48,5 0 32,13 0-48,-18 0 48,1 0-48,-1 0-32,18 0 32,-15 0 0,8 0 0,-11 0 32,18 0-32,-7 0 64,-12-3-80,4 3 0,15 0 16,-14 0-64,-2-4 48,0 4 32,16 0-16,-14 0 16,-1 0 16,-3-3-48,18 3 16,-7 0-32,-15 0 0,3 0 64,19 0-32,-18 0 32,-3 0 32,6 0-80,15 0 16,-16-4-32,0 4-16,-3 0 0,19 0 48,-15 0 32,-1 0 0,0-3 0,16 3-32,-7 0-32,-17-4-32,7 4 48,17 0 16,-16-3 0,-3 3 48,5-4-64,14 4 16,-14 0-48,-2 0-24,1 0-24,15 0 96,-18 0-16,4 0 16,-3 0 16,17 0-16,-14-3 16,-2 3-16,1 0-16,15 0 16,-14 0-16,0-3 48,0 3 16,14 0-48,-7 0 32,-12 0-16,13 0-32,6 0 16,-19-4-48,12 4 32,-8 0 48,15 0-32,-7 0-16,-9 0 64,9-3-16,7 3-32,-17 0-32,3-4 32,7 4 0,7 0 0,-16-3 0,11-1 40,-11 1-8,16 3-32,-5-4-56,-12 1 40,10-1 0,7 4 16,-16-3 0,11 3 56,-11-4-24,16 4-32,-5-3-16,-11-1 16,2 1-16,14 3 16,-7-4 0,-8 4 48,10-3-16,5 3-32,-16 0-16,11 0 0,-11-4-16,16 4 32,-5 0-24,-11-3 48,11 3 8,5 0-32,-14 0 48,7 0-48,-10 0-16,17 0 16,-7-4-32,-9 4-16,11 0 96,5 0-48,-4 0 32,-1 0-32,-9 0 32,14 0-32,-3-3-32,-3 3 32,1-4 32,5 4-32,-3-3 0,1 3 16,-3-4-16,5 4 0,-5-3-16,-1 0 16,1-1 16,5 4-16,-7-3 32,2-1-48,0 1 16,5 3 0,-5-4-16,-1 1 16,1-1 32,5 4-32,-5-3 16,1-1 16,1 4-32,3 0 0,-2-3-32,-1-1 0,-1 1 32,4 3 0,-2-4 0,-1 1 16,1-1 16,2 4-32,-2-3-32,1-2 32,-3 1 0,4 4 0,-5-5 0,2-9 32,-3 14-32,6 0 0,-5-5 0,0-9 0,-9 10 16,9-1-32,5 5 16,-5-16 48,-2 13-32,7 3-16,-14-5 0,10-11 8,-3 13-32,-7-15 24,14 18 0,-3-5 0,-1-9 24,1 11 8,3 3-32,-5-14-16,-1 10 0,1-10-24,5 14 40,-3-3 0,-1-11 40,3 10-8,1 4-32,-2-14 16,0 11-16,-1-13-56,3 16 56,-6-5 0,3-12 24,-1 12-8,4 5-16,-1-18 48,-1 4-64,0 9-16,2 5 32,-3-21 32,-1 7-16,1-1 16,3 15-32,-2-14 16,0-2-64,-1 0 0,3 16 48,-5-15 0,-1-1 48,5 0 16,1 16-64,-4-14 64,2 9-112,1-14-16,1 19 64,-2-3-64,0-11 80,0 10-16,2 4 0,0-3 16,0-3 0,0 1-48,0 5 32,0-14 16,0 11-16,0-2 32,0 5-32,0-14-16,0 10-16,0-1 16,0 5 16,4-5 32,-4-11 32,0 13 48,0 3-112,0-16 64,0 11-56,3-9-8,-3 14 0,0-5-8,4-11 16,-4 11-8,0 5 0,0-19-8,0 5 32,0 8-48,0 6 24,3-22 8,1 4 24,-4 1-16,0 17-16,0-17 48,-2 1-48,2 0 16,0 16-16,0-14 0,-2 9-32,2-14 32,0 19 0,-1-5 0,-1-13 0,0 13 32,2 5-32,0-17 16,-2 12 0,1-9-16,1 14 0,-2-4 16,0-12 0,0 13-16,2 3 0,0-14 0,-1 11-32,-1-11 32,2 14 0,-2-4 0,-1-10 16,-1 11 0,4 3-16,-2-5 0,1-1 0,1-8 0,0 14 0,-2-3-16,0-2 0,-1-13 48,3 18-32,-2-5-16,2-11 16,0 11 0,0 5 0,0-15 0,0 9 16,0-11 0,0 17-16,0-14 16,-2 9-16,2-14 16,0 19-16,0-6 16,-1-11 32,-1 12-32,2 5-16,-2-16-16,0 11 0,1-9-48,1 14 64,0-3-32,0-3 64,0 1-32,0 5 0,0-14 32,0 14-16,0-14 0,0 14-16,0-5 0,0 0-16,0 5 16,0-5 0,0-9 0,3 10 0,-3 4 0,0-3 0,0-3-16,0 1 48,0 5-32,0-5 16,0-12 0,0 13-16,0 4 0,0-15-48,0 11 48,0-1-16,0 5 16,0-14 16,0 10 16,0-11-48,0 15 16,0-5 0,0-13-32,0 13 64,0 5-32,-2-14 0,1 9 16,-1 0 32,2 5-48,0-16-32,0 12 48,0-1-32,0 5 16,0-14-32,-2 11 32,2-2 16,0 5-16,-2-6 0,2 1-16,0 0 16,0 5 0,0-5-16,0-1 48,0 1-48,0 5 16,0-5 0,0 0 0,0 0-48,0 5 48,0-4 32,0 1-32,0-3 0,0 6 0,0-5 0,-1-9-32,-1 14 48,2 0-16,0-5-16,0 0 16,-2-9 48,2 14-48,0-4 0,-2-1 32,2 0-64,0 5 32,-1-14-48,1 11 48,0-3 0,0 6 0,-2-15 48,-3 15-32,1-6-32,4 6 16,-2-5-64,1 0 32,1 0 32,0 5 0,0-14-32,-5 14 64,3-14-48,2 14 16,-2-4-32,0-1 0,1-10 80,1 15-48,-2-4 64,0-1 16,-1 0 32,3 5-112,-2-6 16,0-9-16,0 11 0,2 4 0,-3-3 8,-1-2-16,-1-9-8,5 14 16,-5-4 24,3-10-48,0 11 24,2 3 0,-3-16 16,1 13-16,1-3 56,1 6-56,-2-13 0,0 9 0,2-12-32,0 16 32,0-5-40,0-14 56,0 14-8,0 5-8,0-14 16,0 10 0,0-9-48,0 13 32,4-4 32,-1-1-16,-3 0 0,0 5-16,0-6 48,3-8-64,-3 11-48,0 3 64,0-5-32,4 0 24,-4-9-8,0 14 16,0-4 40,0-1-8,-2-9-32,2 14 0,-2-4 16,2 1-48,-1-2 16,1 5 16,-4-5 16,1-9-32,-2 14 16,5 0 0,-2-14 16,0 10 16,0-1-16,2 5-16,-1-5 0,-1-9 16,0 9-48,2 5 32,0-16 16,0 11-32,0-13 0,0 18 16,4-5 16,-1-9-16,-3 9 32,0 5-32,4-16 0,-1 11-48,2-14 32,-5 19 16,5-16 16,1 1 0,-3 1 0,-3 14-16,4-14 0,-1 9-16,1-13-16,-4 18 32,3-3 0,-3-2 16,4-9-32,-4 14 16,0-4 16,0-1-16,0 0 0,0 5 0,0-6-32,0 1 8,0 0-8,0 5 32,-2-14-336,-3 11-344,-13-1-552,18 4 1232,-5-3-2057,-12 3-871,1 0-1289,16 0 4217,-14 0-5265,7 0-4377,7 0 9642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2:03.02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10 39 5105,'0'0'0,"0"0"0,-2 0 176,2 0-64,0 0 24,0 0-136,-2 0 176,2 0 40,0 0 32,0 0-248,0 0 272,-2 0 0,1 0-8,1 0-264,0 0 224,-2 0-8,2 0 0,0 0-16,0 0 8,0 0 0,0 0-208,0 0 176,0 0-16,0 0 24,0 0-704,0 0 1216,0 0-480,0 0 25,0 0-1394,0 0 2530,0 0-1153,0 0 0,0 0-2049,3 0 3890,-3 0-1801,4 0 0,-4 0-264,3 0 248,1 0 8,-1 0 8,-3 0-264,6 0 304,-3 0 8,2 0 8,-5 0-320,6 0 272,-1 0 0,0 0 40,-5 0-312,5 0 264,0 0-8,9 0-7,-14 0-249,4 0 176,1 0 24,11 0 8,-16 0-208,3-4 200,15 4 16,-5 0-40,-13 0-176,14 0 200,0 0 0,0-3 24,-14 3-224,18 0 240,-3 0-32,1 0-8,-16 0-200,16 0 160,-1 0 0,3 0 40,-18 0-200,17 0 152,4 0 0,-2 0-16,-19 0-136,19 0 128,2 0 16,2 0 0,-23 0-144,22 1 120,1-1-24,1 0 0,-24 0-96,25 2 80,-3-2 8,1 0-8,-23 0-80,26 2 72,-2-2-24,1 0 41,-25 0-89,24 0 72,1 0 8,-3 0 80,-22 0-160,24 0 128,-1 0-8,0 0 24,-23 0-144,22 0 112,1 0 16,-4 0-16,-19 0-112,21 0 88,-4 0-32,-1 0 0,3 0 16,-19 0-72,16 0 24,3 0 24,0 0-32,-19 0-16,18 0 16,1 0 32,-4 0-8,-15 0-40,16 0 48,0 0-24,-16 0-24,14 0 0,-9 0 16,14 0 8,-14 0 24,-5 0-48,16 0 40,-13 0-16,11 0-24,-14 0 0,4-4 24,-1 4 40,2 0 16,-5 0-80,4 0 32,1 0 0,-1 0-24,-4 0-8,3 0 24,-3 0 72,0 0-24,0 0-72,0 0 64,0 0 40,0 0-16,0 0-344,0 0 600,0 0-200,0 0-40,0 0-696,0 0 1248,0 0-592,0 0 8,0 0-864,0 0 1616,0 0-752,0 0-48,0 0-944,0 0 1880,0-3-952,-2 3 48,2 0-56,-1 0 56,-1 0-56,0 0 32,2 0-32,-2 0-32,1 0 16,-3 0 40,4 0-24,-3 0 16,-1 0-8,-1 0 8,5 0-16,-4 0 0,-1 0 0,-2 0 24,7 0-24,-5 0 16,-2 0-16,-9 0 16,16 0-16,-3 0-16,-4 0 32,0 0 24,7 0-40,-14 0 0,7 0-16,-17 0 0,6 0-8,3 0 48,8 0 8,7 0-32,-14 0 0,0 0 8,-3 0-32,17 0 24,-18 0 0,3 0 0,11 0 16,4 0-16,-14 0 0,7 0 0,-12 0-16,19 0 16,-17 0-16,11 0 32,-8 2-32,14-2 16,-5 1 0,-12 1-24,13-2 0,4 0 24,-19 0-16,5 2 32,7-2-56,7 0 40,-24 0-56,17 2 8,-16-2 8,23 0 40,-15 0 24,-1 1 0,2 1-8,14-2-16,-19 0-24,-2 0 24,-1 2 24,22-2-24,-25 0 24,3 0 16,-1 2-40,23-2 0,-24 0-8,-3 0 8,0 0 24,27 0-24,-28 0 24,0 0-8,0 0-8,28 0-8,-26 0-24,3 0 8,2 0 56,21 0-40,-17 0 32,0 0-48,3 0-8,14 0 24,-16 0-16,9 0 0,-9 0 72,16 0-56,-5 0 56,-10 0-56,9-4 0,6 4 0,-14 0-32,9 0 32,-9 0 16,14 0-16,-3 0-16,-2 0 32,-1 0-32,6 0 16,-3 0 0,-2 0 16,1 0 0,4 0-16,-5 0 0,3 0-32,0 0 32,2 0 0,0 0 16,-1 0 0,-1 0-16,2 0 0,-2 0-32,2 0-8,0 0 0,0 0 40,0 2 16,0 0 0,0-2-16,0 1-32,0-1 32,0 2 0,0-2 16,4 2 0,-4-2-16,0 0-32,3 0 24,-3 2 8,0-2 0,4 1-16,-1-1 32,2 0-8,-5 0-8,6 0 0,9 2-8,-9-2-8,-6 0 16,15 0 16,1 2-16,-2-2 8,-14 0-8,15 1 0,1-1-8,1 0 16,4 0 8,0 0-16,4 0-16,-25 0 16,24 0-32,0 0 32,2 0 0,-26 0 0,27 0-16,4 0 0,-2 0-24,-29 0 40,32 0-24,-1 0 8,0 0 8,-31 0 8,32 0 0,1 0-32,2 0 0,-35 0 32,31 0 24,2 0 56,0 0 0,-33 0-80,33 0 72,2 0-56,-4 0-16,-31 0 0,32 0 0,-1 0 24,-2 0 16,-29 0-40,34 0 0,-5 0-8,-1 0 8,-28 0 0,26 0 0,-5-3 24,-2 3 16,-19 0-40,17 0 8,1 0-16,-4 0 16,-14 0-8,5 0 0,11 0 40,-11 0 32,-5 0-72,5 0 40,0 0 8,1 0 24,-6 0-72,3 0 88,-3 0 48,0-3 32,0 3-168,0 0 136,0 0 16,0-4-32,0 4-120,0 0 97,-2-3-33,-1 3-8,3 0-56,-4-4 16,-1 1 8,0 3 16,5 0-40,-7-4 40,0 4 0,-7-3-8,14 3-32,-3 0 24,-4-4-8,-7 4 24,14 0-40,-6-3 0,-7 3 16,7 0-8,6 0-8,-17-4 0,10 4 32,-12 0 8,19 0-40,-14 0-16,0-3 0,0 3 16,14 0 0,-19 0-24,-2 0 40,0 0 8,21 0-24,-22 0-16,-1 0 16,0 0-8,23 0 8,-26 0-16,0 0 32,-5 0-32,31 0 16,-32 0-80,-2 0-16,-3 0 16,37 0 80,-36 0-56,-3 0 96,3 0 16,36 0-56,-35 0 8,2 0 24,2 0-16,31 0-16,-34 0-16,5 0 56,1 0-24,28 0-16,-26 0-16,2 0 32,-1 0-8,25 0-8,-24 0 16,1 1 0,2 1-8,21-2-8,-21 2-24,1-2 24,0 2 0,20-2 0,-20 0 24,2 1 24,4 1-48,14-2 0,-15 2 0,8 0-16,-11-1 0,18-1 16,-5 2 0,0-2 32,0 2-48,5-2 16,-4 0-32,2 0 32,1 0 0,1 0 0,-2 0-8,0 0 8,2 0-32,0 0 32,0 0-24,0 0 40,0 2 8,0-2-24,4 0 16,-4 1-16,3-1-16,-3 0 16,0 0 16,4 0-16,-1 0 0,-3 0 0,5 0 8,11 0-16,-13 0-24,15 0 32,-18 0 0,14 0 16,3 0 8,4 0-24,-21 0 0,21 0-24,0 0 0,1 0-16,-22 0 40,23 0 24,3 0 0,5 0-24,-31 0 0,35 0-8,0 0-8,3-3 0,-38 3 16,40 0-40,2 0 40,2 0-56,-44 0 56,47 0-40,0 0 96,-2 0 24,-45 0-80,43 0 96,1 0-16,-2 0-80,-42 0 0,40 0-40,-2 0 56,-3 0 24,-35 0-40,33 0 32,0 0-8,-4 0-40,-29 0 16,28 0-40,-3 0 72,-5 0-8,-20 0-24,21 2 16,-3-2-8,-1 0-48,-17 0 40,18 0 0,-4 0 56,-9 0-16,-5 0-40,15 0 88,-11 0-40,1 0-32,-5 0-16,4 0 56,-4 0 24,0 0 48,0 0-128,0 0 192,0 0 0,0 0 24,0 0-816,0 0 1368,0 0-632,-2 0-48,2 0-88,-5 0 24,-1 0 8,-8-4 8,14 4-40,-5-3 32,-12 3 32,1 0-32,16 0-32,-15-4 0,1 4 0,-4-3-16,18 3 16,-17-4 32,-4 4-32,-9-3 8,30 3-8,-26 0 0,-2-4-24,-1 4 40,29 0-16,-30-3 0,-1 3 40,-4-4-24,35 4-16,-31 0-16,-4 0 16,0-3-16,35 3 16,-35 0-72,-3 0 16,-9-4 0,47 4 56,-45 0-40,0 0 80,1 0 16,44 0-56,-42 0 48,-3 0-24,3 0-8,42 0-16,-47 0-16,6 0 48,4 0 8,37 0-40,-38 0 0,5 0 40,0 2-64,33-2 24,-33 0 16,8 2-8,3 0 40,22-2-48,-16 1 40,9 3-56,-10-2 16,17-2 0,-4 1-24,-1 1 48,1 0 8,4-2-32,0 1 0,-1 1-32,-3-2 8,4 0 24,-2 2-56,2-2 64,0 0 48,0 0-56,0 2 16,4-1 16,-1-1-8,-3 0-24,4 2 16,1-2-16,0 0 16,-5 0-16,16 0 0,-13 0-16,13 0 56,-16 0-40,4 0 48,10 0-32,-9 0-32,-5 0 16,17 0 0,-12 0-32,21 0 80,-26 0-48,18 0 24,1-3 8,4 3-48,-23 0 16,19-4-40,3 4 8,3-3 32,-25 3 0,24 0 40,4-4-8,2 4-32,-30 0 0,31 0-32,4-3 8,-2 3 8,-33 0 16,38 0 0,0 0-16,1 0-8,-39 0 24,40 0-16,-4 0-24,1 0 96,-37 0-56,36 0 72,1 0-16,-2 0 24,-35 0-80,34 0-8,-4 0 32,0 2-24,-30-2 0,29 1 32,-1-1-24,-2 2-16,-26-2 8,24 2 40,-1-1-40,-6 1 16,-17-2-16,18 2-32,-2 0 8,-11-2-8,-5 0 32,17 0 0,-13 0 40,-1 0 24,-3 0-64,4 1 24,-4-1-40,3 0 8,-3 0 8,0 0 8,0 0 80,0 0 40,0 0-352,0 0 552,-2 0-272,-1 0 16,3 0-72,-5 0 56,-2 0 16,-9 0 16,16 0-88,-5 0 48,-13 0-8,3 0 16,15 0-56,-18-3 80,-1 3-24,-3 0-16,22 0-40,-27-4 0,1 4 48,-3 0-32,29 0-16,-28 0 56,-2 0-40,1 0 56,29 0-72,-30 0 40,1 0-80,-3 0 72,32 0-32,-28 0-64,-1 0 80,-1 0 40,30 0-56,-28 0 48,-5 0 56,2 0-32,31 0-72,-30 2 56,-3-2 32,4 2-8,29-2-80,-30 2 56,1-1 16,1 1-23,28-2-49,-30 2 40,4 0-8,4-2 16,22 0-48,-21 1 40,5-1 24,2 0 8,14 0-72,-5 2 0,-9-2 32,10 0-32,4 0 0,-1 0-16,-1 0 32,0 0-32,2 0 16,0 0-64,0 0-8,0 0-48,0 0 376,0 0-809,0 0-47,5 2-488,-5-2 1088,6 2-1672,8-1-745,-9 1-679,-5-2 3096,15 2-4065,-1 0-5377,-14-2 9442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4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313 442 4713,'0'0'0,"4"0"128,-4 0 48,0 0-176,3 0 208,-3 0 8,4 0 24,-4 0-240,0 0 296,3 0 64,-3-3 120,0 3-480,4 0 536,-1-4 72,-3 4 56,0 0-664,4-3 704,-4-1 65,0 4 15,0 0-784,3-3 776,1 3-8,-4-4-48,0 4-720,3 0 696,-3 0-55,0-3-17,0 3-624,0 0 560,0-4-48,0 4-24,0 0-24,0-3-40,-2-1 16,1 4-48,-1-3-31,-2 3 39,1-4-24,3 4-376,-5-3 360,-1-1-24,3 1-48,3 3-288,-5-5 256,-2 1 8,0 1 8,7 3-272,-14-6 224,9 3-8,-9-2-48,14 5-168,-6-4 144,-7 1-24,6-1 16,7 4-136,-18-3 80,11 3-16,-10-4 16,17 4-80,-14 0 40,7 0 8,-9-3-8,16 3-40,-7 0 16,-12 0 0,19 0-16,-7 3 24,-10 3-8,3-1-8,0 9-8,14-14 0,-7 5-24,-10 11 0,10-11 32,7-5-8,-14 17 0,9-3-8,-2 0 8,7-14 0,-7 14-56,0 0 40,1 0 16,6-14 0,-5 7-40,3 12 56,1-5 0,1-14-16,-2 7 0,2 8 0,0-8-16,0-7 16,0 16-24,0-11 8,5 2 16,-5-7 0,5 16-16,1-13 16,-1 4 16,-5-7-16,14 7-16,-11-1 32,3-1 0,-6-5-16,17 5 24,-14-2 40,13-1 16,-16-2-80,5 2 40,14-2 40,-13 0 16,-6 0-96,21 0 80,-16 0 32,16-5-24,-21 5-88,14-4 32,-1-1 8,5-11 24,-18 16-64,14-3 33,0-11 31,-9 10-24,-5 4-40,17-15 40,-11 10 0,9-13 32,-15 18-72,5-5 56,11-14 8,-12 5-8,-4 14-56,5-16 40,0 1-24,0-3 40,-5 18-56,5-17 8,1-1 8,-1-2 40,-5 20-56,3-20 24,1 1 8,-4-3 48,0 22-80,3-23-16,-3 2 16,0 0 32,0 21-32,4-19-16,-4 0 56,0 2 0,0 17-40,0-18-24,0 2 48,0-1-8,0 17-16,0-17 0,0 1 0,0 0 16,0 16-16,0-5-32,0-12 32,-2 12 48,2 5-48,-2-18 0,1 15 8,1-11-16,0 14 8,0 0-32,0-4 32,-2 1 0,2 3 0,0-4 16,0 1 0,-2 3-16,2 0 0,-2 0-16,2 0 0,0 0 16,0 0-56,-1 0 0,-1 2 48,2-2 8,-2 1-40,2 4 64,0 1 0,0-6-24,0 7-8,0 8 8,-2-9 8,2-6-8,0 15 16,0-8 0,0 14 40,0-21-56,0 16 8,0 5 8,0-1 0,0-20-16,0 25 40,0-1 32,-1 2-16,1-26-56,0 30 96,0-2-32,0 1 88,0-29-152,0 26 168,0-3-8,3 1-24,-3-24-136,4 21 88,1-2 64,-2 2-8,-3-21-144,6 16 168,-1 1-40,0-3 0,-5-14-128,14 14 112,-11-7-40,3 9 16,-6-16-88,14 5 56,-11 2 0,0 7 32,-3-14-88,6 2 72,-1 3 16,-2 0-32,-3-5-56,0 2 40,4 0 8,-4-1-24,0-1-24,3 2 16,-3-2-32,0 0-96,0 0 112,4 0-360,-4-3-264,3-1-432,-3 4 1056,0-5-1625,4 0-743,-4-1-977,0 6 3345,3-3-3825,-3-2-63,4 0-2850,-4 5 6738</inkml:trace>
  <inkml:trace contextRef="#ctx0" brushRef="#br0" timeOffset="949">853 155 4929,'0'0'0,"0"-5"704,0 5-704,0-14 776,3 9 176,1-9 112,-4 14-1064,3-4 1097,1-1 7,-4-9-16,0 14-1088,0-3 1048,0-11-112,0 10-151,0 4-785,0-14 688,0 11-104,-4-13-56,4 16-528,-5-3 496,-2-11-64,-7 10-48,14 4-384,-5-5 328,-9 0-16,9 0-48,5 5-264,-14-4 176,8 4-7,-9 0-57,15 0-112,-5 0 136,-15 0 0,7 2-32,13-2-104,-14 5 104,-2 0-56,0 11 0,16-16-48,-17 7 48,1 9 0,2-3-16,14-13-32,-14 7 48,9 11-24,-2-4 16,7-14-40,-7 7 8,2 12 8,0-5-16,5-14 0,-2 15-16,0-1 40,1 0-24,1-14 0,0 7 24,0 11-8,5-4-16,-5-14 0,5 7-16,9 10 16,-11-10 16,-3-7-16,14 14 0,-8-9 8,14 2 24,-20-7-32,16 16 24,-2-11 8,2 9 8,-16-14-40,15 5 24,3 2-24,-3 7 0,-15-14 0,20 3 16,-1 3-16,0 1 24,-19-7-24,19 6 24,-2 8-24,1-8-16,-1 1 32,-17-7-16,14 7-24,0 6 32,-9-9 8,-5-4-16,16 14 8,-13-9-16,1 2 56,-4-7-48,5 14 40,-1-9-32,-4 2 72,0-7-80,0 14 40,0-9 32,-2 1 64,2-6-136,-2 6 128,-3 1 16,-11-1 48,16-6-192,-5 5 136,-16 0 56,4-1 32,17-4-224,-21 3 120,-2 1 16,-1-3-32,24-1-104,-25 2 80,-1-2 0,0 0-16,26 0-64,-26 0 32,-2 0-24,2-3-8,26 3 0,-28-4-24,4 4 40,1-3-32,23 3 16,-19-4-104,2 1-136,1 3-160,16 0 400,-15 0-768,8-4-456,-11 4-473,18 0 1697,-3 0-2296,-3 0-497,0 2 57,6-2 2736,-6 3-2625,1 3 465,2-1-1777,3-5 3937,0 0 0</inkml:trace>
  <inkml:trace contextRef="#ctx0" brushRef="#br0" timeOffset="950">80 818 3672,'0'0'0,"0"0"0,-2 0 328,1 2 64,-3 1 113,4-3-505,-2 2 696,2 0 248,0-1 224,0-1-1168,0 2 1296,6-2 89,7 0-81,-13 0-1304,6 0 1144,16 0-104,-4 0-151,-18 0-889,21-3 768,1-1-72,4-1-80,-26 5-616,32-5 536,4-1-16,6 1-88,-42 5-432,45-5 409,4 0-57,1-9-48,-50 14-304,51-4 288,-2 1-40,1-1-40,-50 4-208,47-3 192,-3 3-64,-6 0-56,-38 0-72,33 0 56,-4 0-32,-2 0 8,-27 0-32,22 0 0,-1 0-32,-5 2-72,-16-2 104,15 0-368,-1 1-248,-8-1-473,-6 0 1089,17 2-1616,-14 0-576,11 0-729,-14-2 2921,6 1-3081,7 1 409,-9 0-2001,-4-2 4673</inkml:trace>
  <inkml:trace contextRef="#ctx0" brushRef="#br0" timeOffset="1515">343 1510 3568,'0'0'0,"0"0"0,0 0 248,0 0 8,0-3 48,0 3-304,0 0 329,0-3 39,0-1 120,0 1 80,0 3-568,0-6 656,0 1 80,0 0 56,0 5-792,0-5 800,-2-1 57,0 1-1,2 5-856,-3-5 816,-2-11-64,-1 13-72,6 3-680,-7-14 584,0 10-87,1-1-25,6 5-472,-14-15 424,8 11-16,-8-10-32,14 14-376,-5-3 304,-2-3-16,-8-7-32,15 13-256,-6 0 192,-9-6-24,8 3 8,7 3-176,-18-4 120,11 4 8,-10 0-40,17 0-88,-7 0 24,-10 0 24,11 2-48,6-2 0,-15 5-8,10 9 40,-13-9-8,18-5-24,-7 14 16,-8 0-16,9-7 0,6-7 0,-7 23-24,-7-6 0,9 1 24,5-18 0,-7 19-24,-7-2 32,11-1-8,3-16 0,-5 16-24,3-3 40,2 1-32,0-14 16,0 14-8,0-8 16,0 9-8,0-15 0,3 5 0,3 9 0,9-10 40,-15-4-40,4 5-16,11 0 40,-9 0 0,-6-5-24,15 2 0,-10 0 56,15 0-16,-20-2-40,5 1 80,14-1-8,-14 0 24,-5 0-96,19-3 104,-13-2-56,9 0 24,-15 5-72,5-6 24,15-9 24,-6 11 16,-14 4-64,5-15 24,14 11 32,-16-13-32,-3 17-24,14-6 24,-10-13 16,10 14-16,-14 5-24,5-21 24,0 6 8,9-3 8,-14 18-40,4-19 0,-1-2 24,0-3-16,-3 24-8,4-25 17,-1 3 31,1-4-40,-4 26-8,3-26 16,-3-2-8,0 0 16,0 28-24,0-26-8,4-2 32,-4 2 0,0 26-24,5-26-16,-1 1 40,-1 4-8,-3 21-16,4-17-24,-4 3 24,3 11 8,-3 3-8,0-6-8,0 1 8,0 0-24,0 5 24,0 0-24,0 0 8,0 0 32,0 0 8,0 0-16,0 0 8,-2 2 16,2-2-32,-3 3-8,1 4-16,-1 9 32,3-16-8,-6 5-8,5 12 32,-3-10 8,4-7-32,-2 20 0,1-7 16,-1 3-16,2-16 0,0 16 0,0 1-16,0 1 48,0-18-32,0 17 0,0 2 8,3 2 32,-3-21-40,0 23 0,4 3 56,-4 0 8,0-26-64,0 28 96,3 0 40,-3-1-16,0-27-120,0 28 152,0-2-16,0-1 0,0-25-136,0 21 152,0-1-32,0 0 8,0-20-128,0 17 88,4-1-24,-1-2-16,-3-14-48,4 7 64,-1 8 16,1-10-8,-4-5-72,0 14 64,3-10 16,1 1-32,-4-5-48,3 4 40,1-1 16,-1-1-56,-3-2 0,5 1-32,-1-1 8,1 0-144,-5 0 168,5-3-328,1-2-288,7-9-400,-9 10-529,1-10-671,9 9-473,-14 5 2689,4-17-2768,9 12 119,-9-16 737,-4 21 1912,16-16-3921,-16 16 3921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25 4120,'0'0'0,"0"-4"488,0-1 121,0 5-609,0-5 744,0 1 192,0 1 184,0 3-1120,0-4 1128,3 4-31,-3 0-89,0 0-1008,0 0 840,0 0-120,0 0-80,0 0-2840,0 2 4976,-2 2-2159,-1 3 15,3-7-632,-4 13 568,-1-7-24,2 11-80,3-17-464,-6 16 392,1-1-56,0 5-24,5-20-312,-3 20 296,-1 3-24,1 0 9,3-23-281,-4 21 264,-1 1-8,1 1 40,4-23-296,-3 24 336,1 1-32,0-3 8,2-22-312,0 23 264,0-1-8,0-1 0,0-21-256,0 23 224,0-4 0,4-2-48,-4-17-176,5 16 136,0-2 8,1 0 24,-6-14-168,5 5 136,12 9 48,-13-9-48,-4-5-136,15 7 144,-9-2-24,13 1-8,-19-6-112,14 3 120,0-1 1,1 0-25,-15-2-96,18 1 96,-1-1 0,0 0-56,-17 0-40,16 0 24,0-3-8,-2-2-88,-14 5 72,5-4-176,14-1-217,-14 0-295,-5 5 688,18-5-1000,-13-1-392,9 1-401,-14 5 1793,0-14-2424,5 14-593,0-5-135,-5 5 3152,0-14-2977,4 14-2160,-4 0 5137</inkml:trace>
  <inkml:trace contextRef="#ctx0" brushRef="#br0" timeOffset="1">0 288 5673,'0'0'0,"0"-4"808,0 1 48,6-1 112,-1 1 80,-5 3-1048,17-4 1001,-11-1-169,13 1-184,-19 4-648,14-5 440,3 0-120,0 0-112,-17 5-208,21-5 112,2-1-64,0-8-32,-23 14-16,26-3-128,3-2-520,-1-1-840,-28 6 1488,30-5-2073,-3 0-319,-2 0-2393,-25 5 4785,0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3640,'0'0'0,"0"0"0,-2 0 256,1 0-40,-1 0 0,2 0-216,0 2 296,0 0 97,0-1 135,0-1-528,0 2 624,3-2 64,3 2 40,-6-2-728,5 2 744,12-1 0,-13 1-55,-4-2-689,17 0 664,-3 2-64,2 0-80,-16-2-520,17 0 464,4 1-56,2 1-32,-23-2-376,22 0 312,3 0-16,-1 2-56,-24-2-240,24 0 192,2 0-40,1 0-55,-27 0-97,24 0 72,-1 0-32,-4 0-16,-19 0-24,17 2 8,-3-2-40,-9 0-104,-5 0 136,18 0-281,-15 0-215,2 0-296,-5 0 792,6 0-1064,-1 0-288,-2 0-33,-3 0 1385,4 0-1288,-4 0 160,0 0 136,0 0 992,0 0-857,-2 1 217,-3-1-2304,5 0 2944</inkml:trace>
  <inkml:trace contextRef="#ctx0" brushRef="#br0" timeOffset="416">112 164 3728,'0'0'0,"0"0"0,0 0 392,0 0 112,0 0 217,0 0-2338,0 0 4234,4 2-1345,-1-1 152,-3-1-1424,5 2 1385,11-2-161,-11 0-144,-5 0-1080,18 2 936,-4-2-119,1 0-129,-15 0-688,19 0 528,1 0-160,4 0-120,-24 0-248,26 0 136,4-4-48,1 4-24,-31 0-64,33-3 16,2-1-96,-2 1-288,-33 3 368,31 0-1072,-1-4-1017,-6 4-607,-5 0-337,-19 0 3033,18-3-5489,-18 3 5489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305 388 3096,'0'0'0,"0"0"160,0 0-160,0 0 168,0 0 24,0 0 16,0 0-776,0 0 1352,0 0-536,0 0 40,0 0-1608,0 0 2993,0 0-1241,0-3 96,0 3-528,3-3 648,-3-1 56,0 1 64,0 3-768,0-4 792,0 1-7,0-1-9,0 4-776,0-5 760,0 1 0,0-1-80,0 5-680,-1-5 632,-3 0-56,-1 0-87,5 5-489,-5-6 464,-1 1-72,1 0-48,5 5-344,-7-5 288,-7-1-32,9 3-56,5 3-200,-14-4 168,7 1-40,-8-1-48,15 4-80,-14 0 56,7 0 0,-12 0-32,19 0-24,-16 0 24,0 2 0,2 2-16,14-4-8,-17 5-8,3 11 16,7-11-32,7-5 24,-19 15-24,14-9 24,-9 11 0,14-17 0,-7 14 0,-9 2-8,11 1 8,5-17 0,-5 17-24,-2 1 16,2-2 16,5-16-8,-6 17 8,3 0-16,1 1 8,2-18 0,-2 19-24,2-3-24,0-3 48,0-13 0,0 7 16,6 9-8,-3-11 16,-3-5-24,14 7 16,-11 0-8,11-2 0,-14-5-8,6 6 16,9-1 8,-10-2 0,-5-3-24,16 2 40,-11-2 0,13 0-8,-18 0-32,5 0 64,14-3-24,-5-1 8,-14 4-48,5-5 56,16 0-24,-16-1 40,-5 6-72,16-15 32,-11 11 16,13-10-24,-18 14-24,5-5 24,11-12-24,-11 12-16,-5 5 16,14-18 40,-11 13-56,2-14 40,-5 19-24,6-14 48,-1 9-72,9-18 24,-14 23 0,0-16 8,3 1-8,1-4 40,-4 19-40,3-20 24,1 1-16,-1-2 16,-3 21-24,0-20 0,4-3 16,-1 0-16,-3 23 0,4-21 24,-1-1-16,1-3-8,-4 25 0,3-22 8,-3 1-24,0 0 24,0 21-8,0-19 24,0 2-24,0-1 32,0 18-32,0-17 16,0 12-16,0-16 32,0 21-32,0-6 24,0-9-8,0 11-16,0 4 0,-2-14 0,1 11-24,-1-1 8,2 1 40,0 3-24,0-4 16,-2 4-16,0 0 24,2 0-24,0 0-16,-1 0-8,1 0 16,0 0 8,0 2-24,-2 3 24,0 1 32,2-6-32,-2 7 16,1 6-16,-1-7 8,2-6-8,-2 15 0,0-1 0,2-14 0,-1 14 32,-1 5-16,0 0 32,0 2 0,2-21-48,-1 25 56,-1 1 48,2 3 16,0-29-120,0 32 160,-2-1-16,2-1 24,0-30-168,0 29 153,0 1 7,0-4 24,0-26-184,0 26 184,0-2 24,0-1 0,0-23-208,0 23 184,0-4 16,5 0-32,-5-19-168,4 17 136,-1 1-24,1-4-8,-4-14-104,3 14 72,1-9-16,1 10 8,-5-15-64,5 6 40,-1-1 8,-1 0 16,-3-5-64,4 5 24,-1 1 0,1-5-32,-4-1 8,3 2-128,1-2-192,-4 0-280,0 0 600,3 0-1064,1 0-529,1-5-727,-5 5 2320,5-5-2889,0-11-320,0 11 449,-5 5 2760,6-18-4729,-6 18 4729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519 225 4016,'0'0'0,"0"0"360,0 0-31,0 0-329,0 0 384,0 0 80,0 0 8,0 0-1792,0 0 3112,0 0-1336,0 2 0,0-2-456,0 4 504,0 1 32,0 12 24,0-17-560,-2 14 545,2 2 7,-2 1 16,2-17-568,0 16 512,0 3-8,-1-2-32,1-17-472,0 21 440,0 0 0,0 0-40,0-21-400,0 23 360,0-2-39,0-1-25,0-20-296,0 23 304,0 0-56,0-1-16,0-22-232,0 23 224,0-2-72,-2-2 40,2-19-192,-2 17 152,0-1-16,1-2 0,1-14-136,-2 7 64,0 9-16,1-11-16,1-5-32,-4 5 48,2 0 8,1 0-16,1-5-40,-2 2 56,0 0-40,0 0 8,2-2-24,0 0-16,0 0-120,0-4-144,0 4 280,0-3-488,0-2-200,0-11-208,0 16 896,0-5-1073,0-13-119,0 4-112,0 14 1304,4-15-1209,-1-1 201,1-1 216,-4 17 792,3-20-584,1 0 128,-1-1 88,-3 21 368,4-25-296,-1 4 104,-3-3 104,0 24 88,4-26-40,-4 0 40,3 0 8,-3 26-8,4-26 40,-4 0-16,3-2 8,-3 28-32,0-28 40,4 2 0,-4 0 32,0 3 40,0 23-112,3-19 184,-3 2 136,0 17-320,0-18 448,4 1 104,-4-1 64,3 3-48,-3 15-568,0-14 592,4 0 17,-4 0-49,0 14-560,3-5 512,0-13-56,1 15-56,-4 3-400,5-14 416,0 10 40,1 1-16,-6 3-440,5-4 432,9 1-16,-14 3-416,3 0 409,2 0 31,11 0-24,-11 0-8,-5 0-408,19 0 352,-5 5-72,2 0-32,-16-5-248,14 7 216,0 7-24,3-8-32,-17-6-160,16 15 104,1-10-16,1 15-32,-18-20-56,15 6 24,1 17 32,-11-5-32,-5-18-24,16 17 24,-16 2 24,0-2-16,0-17-32,0 18 80,0-1 24,-5 1 8,5-18-112,-16 17 112,0-1 16,1-1-16,15-15-112,-18 16 96,-3-9 0,-1 9-48,22-16-48,-23 5 32,-3 2-16,2 0-56,24-7 40,-25 5-128,3-1-208,1-3-256,21-1 592,-17 0-1000,3 0-448,7 0-601,7 0 2049,-14-3-2416,10-1-305,1-1 545,3 5 2176,-2-5-4241,2 5 4241</inkml:trace>
  <inkml:trace contextRef="#ctx0" brushRef="#br0" timeOffset="364">0 843 3736,'0'0'0,"0"0"440,0 0-56,0 0-384,0 0 529,0 2 255,0 0 248,0-2-1032,6 1 1248,-1 1 17,10-2-121,-15 0-1144,6 0 1016,13 0-144,-3 0-104,-16 0-768,19 0 664,3 0-79,3 0-81,-25 0-504,27-3 464,5-1-24,1 4-8,5-3-72,2-1 0,4 1-88,-44 3-272,45-5 248,2-1-48,-4 1-32,-43 5-168,42-3 88,-2-1-24,-3 1-16,-37 3-48,33 0 24,-5-4 0,-6 4-24,-22 0 0,19 0 0,-13 0-48,11 0-48,-17 0 96,3 0-216,1 0-264,1 0-312,-5 0 792,14 0-1208,-14 2-529,4 0-511,-4-2 2248,0 1-2345,0 5 145,0-1 384,0-5 1816,-2 5-3881,2-5 3881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271 459 1872,'0'0'0,"0"0"0,0-3 272,0 0-24,0-3 104,0 6-352,0-5 440,0-9 96,0 11 64,0 3-600,0-6 585,0 1-9,0-10-8,0 11-32,0 4-536,0-5 520,-2-9-16,-2 10-8,4 4-496,-5-13 448,0 7-48,0-9-40,5 15-360,-5-4 313,-2-1-49,-7-9-64,14 14-200,-6 0 144,-1-3-40,-6-1-32,13 4-72,-6 0 64,-9 0-8,1 0-40,14 0-16,-7 2 16,-12 3-16,5 2-32,14-7 32,-14 16-16,-2-9-16,2 10 16,14-17 16,-7 7-32,-10 12 24,12-3 8,5-16 0,-16 15-40,11-1 24,-2 2-48,7-16 64,-7 16-48,2-2 24,1 1 0,4-15 24,-2 14-24,1-7-8,-1 11 16,2-18 16,0 5-32,0 2 32,0 7 0,0-14 0,3 3-16,3 2 8,-3 1 0,-3-6 8,5 5 16,9 0 16,-10-3-16,-4-2-16,5 2 24,11-2-16,-13 0 32,-3 0-40,16 0 48,-13-4 0,13 1 8,-16 3-56,3-6 40,13 1 0,-11 0-16,-5 5-24,16-5 48,-11-11-32,13 13 0,-18 3-16,3-14 32,13 8-8,-13-8 32,-3 14-56,14-5 40,-10-10-16,1 9 16,-5 6-40,5-21 16,0 8 40,0-3 0,-5 16-56,14-16 32,-14-1 0,6-4-24,-6 21-8,3-23 16,2-1 24,-1-2 8,-4 26-48,3-24 32,1-4-16,-4-2-32,0 30 16,0-29 24,3-3-16,1 3 32,-4 29-40,3-28 8,1 2-8,-1 1 0,-3 25 0,5-17 8,1 3 16,-1 10 0,-5 4-24,5-13 0,-2 13 16,-3-4 32,0 4-48,0 0 64,0 0 0,0 0 0,0 0-256,-1 0 416,-1 2-184,-3 1 48,5-3-88,-5 7 64,-1 9-8,1-11-24,5-5-32,-5 16-16,0-11 40,3 12-16,2-17-8,-4 7 0,3 11 16,-1-11-48,2-7 32,0 15-8,0-1 48,0 0 16,0-14-56,0 16 72,0 3 56,0 0 32,0-19-160,3 21 192,1 2 16,-1 1 0,-3-24-208,4 24 184,-1 3-24,1-1 40,-4-26-200,0 27 184,3 0-8,-3-3-24,0-24-152,4 24 72,-4-1-7,3-2-33,-3-21-32,4 21 32,-4-4 8,3 0-24,-3-17-16,4 16 16,-4-9 8,3 12 24,-3-19-48,4 5 16,-1 9-8,2-10-16,-5-4 8,4 5-24,-1 0 0,1-1-48,-4-4 72,3 2-177,1-1-199,1-1-232,-5 0 608,3 0-880,3-5-328,8-9-312,-14 14 1520,3-3-1817,2-15 57,9 3 15,-14 15 1745,4-14-1376,1-4-1104,-5 18 2480</inkml:trace>
  <inkml:trace contextRef="#ctx0" brushRef="#br0" timeOffset="1">539 63 5009,'0'0'0,"0"0"0,0 0 968,0-4-32,0 4 112,0 0-1048,0 0 1008,0 0-63,0 0-105,0 0-3633,0 0 6282,-2 2-2865,0 3-64,2-5-560,-2 14 472,-1-9-56,1 11-48,2-16-368,-2 14 337,-1-7-49,1 14-40,2-21-248,-3 17 248,-3 1 48,3 1 32,3-19-328,-2 22 368,1 1 32,-3 0-8,4-23-392,-2 24 376,-1 4 0,1 0-48,2-28-328,0 27 320,0-2-32,0-3-55,0-22-233,0 21 280,0-2 8,4-1 56,-4-18-344,5 16 312,0-3-56,9-6-48,-14-7-208,3 16 192,3-11 0,11 2-24,-17-7-168,4 7 168,11-2-40,-10 1 8,-5-6-136,16 1 184,-11 1-40,16 0 0,-21-2-144,14 0 120,2 0-72,-1-4 8,-15 4-56,14-5 8,0 0-32,0 0-96,-14 5 120,5-16-320,15 13-312,-15-11-320,-5 14 952,15-4-1320,-11-10-425,10 11-567,-14 3 2312,3-14-2833,3 10-72,-1-10 89,-5 14 2816,3-3-4777,-3 3 4777</inkml:trace>
  <inkml:trace contextRef="#ctx0" brushRef="#br0" timeOffset="2">483 322 1936,'0'0'0,"0"0"552,0 0 16,0 0-568,0 2 568,0-1 80,3 3 17,-3-4-665,6 2 528,8-1-176,-11 1-144,-3-2-208,14 2 96,-9-2-48,14 0-104,-19 0 56,16 0-376,0 0-528,1-4-281,4 1-159,-21 3 1344,21-5-2256,-21 5 2256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4256,'0'0'0,"-2"0"865,2 0-865,0 0 880,0 1 152,0 1 128,0-2-1160,0 4 1241,3-1-33,1 1-152,-4-4-1056,3 3 936,3 2-144,-1-1-71,-5-4-721,14 1 688,-11 1-88,15 2-56,-18-4-544,5 1 464,14 3-112,-3-2-88,-16-2-264,17 1 232,2-1-56,0 0-24,-19 0-152,20 0 112,0 0-24,-2 0-40,-18 0-48,17 0 48,1 0-16,-1 0 0,-17 0-32,17 0 40,-1-3-32,-11 3-40,-5 0 32,19-4-128,-15 4-216,10-3-280,-14 3 624,0 0-1008,5-4-440,-1 1-489,-4 3 1937,3 0-2304,-3-3 23,0 3 41,0 0 2240,0 0-4393,0 0 4393</inkml:trace>
  <inkml:trace contextRef="#ctx0" brushRef="#br0" timeOffset="1">3 202 5425,'0'0'0,"-2"0"1512,2 2-96,0-2-1416,0 5 1289,0-1 127,14-1 56,-14-3-1472,5 2 1352,12 0-199,-3 0-241,-14-2-912,14 1 744,4-1-136,-3 2-80,-15-2-528,19 0 416,1 0-128,-3 0-31,-17 0-257,19 0 144,0 0 0,0 0-48,-19 0-96,20 0 56,-3 0-32,0 0-40,-17 0 16,21 0 0,-2 0-216,1-3-441,-20 3 657,19-4-1320,-4 1-1048,-1-1-857,-14 4 3225,14-3-3441,0-1-2616,-14 4 6057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27.195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16 259 3336,'0'0'0,"-2"0"240,2 0 88,-1-3 104,-1 3 73,2 0-505,-2 0 536,0-4 56,1 4-16,1 0-576,-2 0 592,0 0 16,0 0-8,2 0-600,0-3 592,0 3-47,0 0-57,0 0-488,0 0 416,0 0-96,0 0-72,0 0-1232,0 0 2168,0 0-984,4 0 16,-4 0-216,3 0 248,1 0 24,1 2-8,-5-2-264,5 1 280,0 1-24,9 0 16,-14-2-272,4 3 256,1 1-16,11 1-32,-16-5-208,5 5 160,11 0-7,-13 1-9,-3-6-144,14 7 144,-9 7-32,9-9 0,-14-5-112,4 14 96,1-9 32,0 12-24,-5-17-104,14 7 144,-14 9-32,5-9 8,-5-7-120,4 17 128,-1-3-16,-3 0 24,0-14-136,4 14 72,-4 2-16,0-2 24,0-14-80,0 7 56,0 10 32,-2-10 24,2-7-112,-4 14 104,1-9 0,-1 13-8,-1-15 8,5-3-104,-5 5 72,0 2 8,1-2 24,4-5-104,-5 6 56,3-1 0,-1-2 0,3-3-56,-2 2 40,0 0 0,1 0 8,1-2-48,0 1 56,-2-1 8,2 0 40,0 0-104,0 0 96,0 0 32,0 0-16,0 0-448,0 0 744,3-3-360,1-2-24,-4 5-24,5-6 0,0 3 16,9-1 16,-14 4-32,4-5 8,-1 2 16,11-3-32,-14 6 8,4-5-56,10 0 56,-9 0-16,-5 5 16,14-14 0,-11 10 24,11-1 0,-14 5-24,5-5-16,11-9 32,-11 11-32,-5 3 16,19-14 24,-13 8 24,11-9 24,-17 15-72,5-5 64,13-13-64,-13 13 0,-5 5 0,14-19-24,-9 14 32,12-15 32,-17 20-40,4-5 48,10-12-24,-14 12 0,0 5-24,5-21 0,9 15 24,-11-13 24,-3 19-48,6-5 48,-1-12 32,-2 12 32,-3 5-112,5-18 80,-1 15 57,-1-11 47,-3 14-184,0-4 192,4-1 64,-4-9 16,0 14-272,-2-3 216,-1-3-8,-3 1-32,6 5-176,-5-5 152,0 0 0,-2 0-40,7 5-112,-7-6 80,-7 1-32,-1 2-8,15 3-40,-4-4 16,-3 4 8,2-3-40,5 3 16,-4 0-8,-3 0-16,-8 0-120,15 0 144,-5 0-344,-9 0-344,12 0-409,2 0 1097,-2 0-1568,-3 1-480,0 5-401,5-6 2449,-6 3-2784,5 2-9,-1 1-2448,2-6 5241</inkml:trace>
  <inkml:trace contextRef="#ctx0" brushRef="#br0" timeOffset="1107">850 51 3376,'0'0'0,"0"-4"264,0 1 80,0-3 72,0 1 105,0 5-521,0-5 576,3 1 40,-3 1 16,0 3-632,0-4 624,0 1-40,0 0-56,0 3-528,0-4 456,0 4-31,0-3-33,0 3-392,-2 0 392,1 0-24,-1-4-40,2 4-328,-4 0 248,1 0-32,-1 0 0,4 0-216,-3 2 216,-2 3 56,-1 0 40,6-5-312,-5 7 296,0 7 40,-9-9 8,14-5-344,-5 18 288,-2-4 16,-9 1-15,16-15-289,-5 18 296,-11 3 0,11-2 0,5-19-296,-17 22 272,11 1-56,-7 1 16,13-24-232,-6 26 240,-1 1-8,2 0-16,5-27-216,-5 26 208,3 1-64,-1-3-32,3-24-112,-2 24 144,2-1-16,0 0-24,0-23-104,0 20 80,3-2 16,1-2-8,-4-16-88,5 15 112,9-8 16,-9 9-56,-5-16-72,14 5 56,-10 2-8,10 7-40,-14-14-8,3 2 64,13 3-40,-11 0-48,-5-5 24,19 4 24,-15-3-72,11 1-120,-15-2 168,5 2-384,11-2-392,-11 0-440,-5 0 1216,20-4-1585,-15 1-351,12-1-384,-17 4 2320,5-5-2473,13-11 377,-13 13-1977,-5 3 4073</inkml:trace>
  <inkml:trace contextRef="#ctx0" brushRef="#br0" timeOffset="1108">970 178 3344,'0'0'0,"-2"0"352,2 0-352,0-4 480,0 1 97,0-1 63,0 4-640,0 0 648,0 0-56,0 0-64,0 0-2296,-2 0 4040,2 2-1768,0 1 48,0-3-552,0 6 560,-2-1-23,2 2-49,0-7-488,0 14 472,0-9-8,-1 14 8,1-19-472,-2 7 472,0 14-88,0-4-40,2-17-344,0 18 280,-1 1-48,-1-2 16,0-1-16,2-16-232,0 16 185,0-1 39,-2 1 8,2-16-232,-1 14 216,-1 1 32,2-8 0,0-7-248,0 18 176,0-11 16,0 7-8,0-9-24,0 0 48,0 0-16,0-5-192,0 6 168,0-3-8,0 1-8,0-4-152,0 1 128,3 1 24,-3-2 16,0 0-168,0 0 248,0 0 56,0 0-8,0 0-1144,0 0 1928,0-5-928,4 0-32,-4 5-120,0-6 97,0-9 23,0 11 16,0 4-136,0-15 40,0 9 16,3-11-40,-3 17-16,0-5-16,0-14 88,0 13-40,0 6-32,4-19 8,-4 5 16,0 9-8,0 5-16,0-21 0,0 7 48,0-1-48,0 15 0,0-14-16,0 0 64,0 0-8,0 14-40,0-5 72,0-15-8,3 15-24,-3 5-40,4-5 24,-4-9 0,0 14 24,0 0-48,0-3 24,0 3 48,3 0-8,-3 0-64,0 0 24,0 0 32,0 0-8,0 0-176,0 0 280,0 0-88,4 1-16,-4-1-48,5 6 48,0-1 32,-5 2 16,0-7-96,5 14 88,1-9-64,-1 11-8,-5-16-16,16 7-16,-13 10 8,2-3 16,-5-14-8,16 15 32,-11 1 0,13-2-8,-18-14-24,5 7 56,16 10-32,-16-10-24,-5-7 0,22 18 16,-8-11 56,4 12 16,-18-19-88,19 5 120,-3 11-56,3-11-40,-19-5-24,14 5 48,0 2 72,5 0 96,-19-7-216,14 5 272,0-1 40,-1-1-24,-13-3-288,4 2 296,12 0-48,-13-2-32,-3 0-216,16 0 184,-13 0 8,11-4-31,-14 4-161,4-3 216,1-2 8,0-9 8,-5 14-232,5-4 160,9-10 8,-14 9-40,0 5-128,4-19 64,-1 5 64,1 0-40,-4 14-88,0-14 56,0 0 8,0 0-8,0 14-56,-6-15 88,1-3-32,0-1 56,5 19-112,-14-19 96,11 0-24,-3 1 0,6 18-72,-7-17-16,0 1 0,2-1-40,5 17 56,-5-14-40,2-2 0,-1 2-48,4 14 88,-3-5-152,-1-12-104,2 13-88,2 4 344,-1-5-512,-1 0-104,2 0-241,0 5 857,0-4-1144,0 1-288,0 3-465,0 0 1897,0 0-2336,3 0-305,1 2-415,-4-2 3056,3 5-3033,3 2-2320,-6-7 5353</inkml:trace>
  <inkml:trace contextRef="#ctx0" brushRef="#br0" timeOffset="1447">1533 24 4056,'0'0'0,"0"0"616,-1 0 1,1 0-617,0-3 680,0-1 80,0 4 32,0 0-792,5 0 848,0 0 24,0 0 41,-5 0-913,14 0 984,-10 0 80,10 2 40,-14-2-1104,3 5 1129,16 2-33,-14 7-96,-5-14-1000,23 7 888,-7 11-88,-1-3-103,-15-15-697,18 19 616,-4 1-104,1 0-48,-15-20-464,16 23 384,1 0-56,-1 3 24,-16-26-352,16 26 288,-11 0-24,12 4-32,-17-30-232,0 27 120,6 0-24,-3-1-32,-3-26-64,0 24 24,0-1-8,-2 1 8,2-24-24,-14 23 32,1-2 16,-3-4 24,16-17-72,-18 16-56,1-1-288,0-1-376,17-14 720,-18 7-1248,1 11-713,3-13-847,14-5 2808,-14 7-3641,9 0-424,-11-2-2072,16-5 6137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0:00.065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1 434 4681,'0'0'0,"0"0"472,0 0-472,0 0 208,3 0 72,-3 0 104,0 0-384,0 0 432,0 0 8,0 0 8,0 0-1768,0 0 3064,0 0-1312,0 0 8,0 0-3056,0 0 5656,0 0-2655,0 0 7,0 0-4209,0 0 8002,0 0-3849,4 0-16,-4 0-320,0-4 304,3 4-8,-3 0 0,0 0-296,0-3 288,3 3 16,1 0 0,-4 0-304,5-4 296,0 4 8,1-3-24,-6 3-280,3 0 280,2 0-15,1-4-9,-6 4-256,15-3 256,-10-1 8,15 1-24,-20 3-240,5-4 224,14 1 8,-5-1-16,-14 4-216,15-3 240,1-1 16,0-1-24,-16 5-232,19-5 216,-3 1 0,3-1 0,-19 5-216,15-5 224,1 0 24,3 0-16,-19 5-232,21-6 248,0 1-16,-2 2-16,-19 3-216,18-6 225,2 1-1,0 0-16,-20 5-208,22-3 168,3-1-8,-3-1 0,-22 5-160,21-4 152,5-1 24,-2 2 0,-24 3-176,27-6 144,-3 1 8,-1 2 16,-23 3-168,22-6 144,3 1 8,1 0 40,-26 5-192,22-5 192,1 0-8,-2-1-16,-21 6-168,21-5 152,3 2-8,0-3 16,-24 6-160,30-13 160,-4 13 0,-3-6-16,-23 6-144,26-5 144,-2 0 0,1 0-8,-25 5-136,27-6 136,-1 1 0,1 0-15,-27 5-121,27-5 136,1 0-24,2 1-24,-30 4-88,29-5 112,-1 0-16,2-1 16,-30 6-112,28-13 96,0 13 0,1-4-32,-29 4-64,24-5 128,3 0 0,6-1-24,-33 6-104,27-14 104,1 14-48,0-5-16,-28 5-40,23-5 40,1 0 16,2 0 16,-26 5-72,28-6 72,0 1-32,0 0-16,-28 5-24,28-5 32,-1 1 40,0 1 24,-27 3-96,24-4 96,0-1 8,1 2-48,-25 3-56,22-4 40,3 1 0,-3-1 8,-22 4-48,21 0 72,0-3-8,2-1 8,-23 4-72,22 0 32,1-3-8,-1 3 40,-22 0-64,25-4 56,-3 4 24,1-3-8,-23 3-72,26 0 48,-1 0-24,-1 0 8,-24 0-32,28 0 40,-2-4-8,2 4-16,-28 0-16,31 0 16,-5-3-8,0 3 8,-26 0-16,26 0 48,-1 0 8,-1-4-56,-24 4 0,24 0 24,1 0-8,-3 0-16,-22 0 0,23 0 48,-2 0-24,3-3 8,-24 3-32,21 0 24,4 0-24,-1-4 0,-24 4 0,21 0 16,1 0 0,3 0 16,-25 0-32,24 0 16,2 0 8,-1 0-24,-25 0 0,27 0 16,-2-3 40,-1 3-8,-24 0-48,28 0 96,0 0-48,0 0-16,-28 0-32,29 0 56,1 0-32,-2 0 56,-28 0-80,27-4 40,3 4 8,-2 0-40,-28 0-8,28 0 0,-2 0 48,-2 0-8,-24 0-40,25 0 48,-3 0-8,3 0-24,-25 0-16,22 0 0,1 0 0,-2 0 0,-21 0 0,22 0 32,1 0-16,1 0 0,-24 0-16,25 0 0,-1 0 8,0 0-8,-24 0 0,25 0 48,-1 0 0,2 0-48,-26 0 0,28 0 40,-2 2-40,2-2 32,-28 0-32,30 0 0,-1 0 0,2 0 16,-31 0-16,32 0 0,-1 0 8,-1 2 40,-30-2-48,31 0-16,0 0 32,-1 0-32,-30 0 16,30 0-16,-1 2 64,-3-1-16,-26-1-32,26 0 24,2 2 9,-2-2-33,-26 0 0,28 0 32,-4 0-8,3 0 40,-27 0-64,22 2 40,3 0-8,-1-2 0,-24 0-32,24 0-32,-1 0 32,-2 0 32,-21 0-32,22 1 16,-1 1-8,2-2 40,-23 0-48,24 0 0,1 0 16,-3 0 0,-22 0-16,26 2-16,2-1 32,2-1 24,-30 0-40,31 0 32,-1 0-32,-3 0 0,-27 0 0,28 2-32,0 0 24,0 0 48,-28-2-40,30 0-16,-4 0 32,-2 1-48,-24-1 32,26 2-8,2-2-8,0 2 32,-28-2-16,28 0 56,-4 0-24,4 2-16,-28-2-16,26 1-48,0 1 0,4 0 24,-30-2 24,28 0 0,-1 2 24,-1-2-24,-26 0 0,25 0-8,1 1 8,-2 1 8,-24-2-8,25 0 32,1 0 32,-4 2-56,4-2 8,-26 0-16,23 0 0,-2 0-16,3 2 8,-24-2 8,23 0 8,1 0 24,-1 0-32,-23 0 0,23 1 16,1 1-32,-1-2 16,-23 0 0,22 2 0,3 0 16,-3-1-16,-22-1 0,26 2-16,-1 0 32,-1 1-32,-24-3 16,26 2 16,0 0 32,-3-1-48,-23-1 0,22 4 24,1-1-24,0 3 0,-23-6 0,24 3-8,-3 1 16,2-3-32,-23-1 24,20 2-16,1 3 32,4 1-32,-25-6 16,22 3 0,3 2-16,-3-1 32,-22-4-16,21 1 0,0 3 40,0-1-24,-21-3-16,23 2-24,-3 2 8,3-1 0,-23-3 16,23 4 16,-1-1 0,-1 1 8,-21-4-24,25 3 16,-3 1 0,-3 1-16,-19-5 0,21 1 16,2 5 16,-4-3-8,-19-3-24,21 5 32,1 1-32,-1-1 16,-21-5-16,19 3-16,-1 3 32,1-3 16,-19-3-32,16 5 16,-1 0 8,3-1-8,-18-4-16,14 5-16,0-1 64,-1-1-32,-13-3-16,14 5 0,0 1 16,-8-3-32,-6-3 16,19 5 0,-5-1 48,0-3-40,-14-1-8,15 4 0,1-1 16,-2 3-32,-14-6 16,15 5 16,1 0 16,1 0-48,-17-5 16,18 6 0,-1-1-16,1 2 0,-18-7 16,15 7 16,1-2 0,3 2 0,-19-7-16,16 5 32,1 0-32,2 2 0,-19-7 0,6 7 16,20 0 0,-11-2-16,-15-5 0,16 7 0,1-1-16,1-1 0,-18-5 16,15 7-16,-1-2 48,2 0 8,-16-5-40,16 5 0,-2 1 32,0-1-48,-14-5 16,15 5-24,1 2 32,-2-2-16,-14-5 8,15 5 24,-1-1 8,-8-1-32,-6-3 0,20 6-16,-6-3 32,-8 1-16,-6-4 0,15 3 16,-9-1 16,11 1-32,-17-3 0,5 4-16,13-1 48,-13 1-16,-5-4-16,15 3 8,-11-1 56,13 0-32,-17-2-32,6 3 32,13 1-48,-14-1-16,-5-3 32,17 4 0,-12-1 0,13-1 48,-18-2-48,5 3 24,11 1-40,-2-1 16,-14-3 0,5 6 0,14-1 16,-14 0 32,-5-5-48,18 5 32,-13 0 16,16 1-64,-21-6 16,5 5 24,16 0 24,-16 0-48,-5-5 0,14 6 48,-9-5-64,9 4 16,-14-5 0,4 6 0,1-3-32,-2 2 16,-3-5 16,4 2-32,-4 0 64,3 1-16,-3-3-16,4 4 16,-1-1 0,1 1-16,-4-4 0,3 5 32,1-2-32,-4-1 16,0-2-16,3 4 0,1-1-16,-1 1 0,-3-4 16,4 1-32,-1 1 48,-3 0-32,0-2 16,4 3 16,-1-1 0,1 2-16,-4-4 0,3 1 32,1 1 0,-1 0-24,-3-2-8,3 2 32,1-1-32,1 3 64,-5-4-64,4 2 16,-1-1 16,2 1-16,-5-2-16,4 2 0,-1-1 24,3-1 8,-6 0-32,3 0 48,-3 0 16,0 0-8,0 0-56,0 0 48,0 0 16,0 0 24,0 0-288,0 0 528,0 0-176,0 0 16,0 0-816,0 0 1440,0 0-704,0 0-40,0 0-976,0 0 1888,0 0-928,3 0 32,-3 0-64,4 0 64,-4 0-48,3 0-32,-3 0 16,4 0 0,1 2 16,-5-2-16,4 0 56,-1 0-56,1 0-40,-4 0 40,0 0-16,3 2 0,1 0 32,-4-2-16,3 1 40,-3-1-24,0 2 16,0-2-32,4 2-32,-4 0 32,3-2-16,-3 0 16,0 0 16,0 0 16,3 0 0,-3 0-32,0 0 48,0 0-64,4 0 48,-4 0-32,0 0 32,0 0 16,0 0 64,0 0-304,0 0 400,0 0-160,0 0-24,0 0-304,0 0 552,0 0-264,0 0-32,0 0-232,0 0 480,0 0-256,0 0-160,3 1 336,-3 1-160,0 0 0,0-2 16,0 2 16,0 1 0,0-3-16,4 4-16,-4-1 16,0-1 0,0-2 0,0 2-16,0-1 16,0 1-16,0-2 16,0 2-16,0-1 64,3 1-32,-3-2-16,0 0 32,0 0-16,0 0-32,0 0-16,0 0 128,0 0-192,0 0 176,0 0-48,0 0-16,0 0-144,0 0 224,0 0-40,0 0-40,0 0-184,0 0 384,0 0-168,0 0-80,0 0-200,0 0 448,0 0-200,0 0-248,0 0 496,0-3-280,-1-1 32,1 4-16,-2 0-32,0 0 32,0 0 32,2 0-32,-1-3 0,1-1 16,-2 4 0,2 0-16,-2-3-16,0-1 16,1 4 16,1 0-16,-2-3 0,0-1 32,1 1 0,1 3-32,-2-4 32,0 1-32,0-1-32,2 4 32,0-3-16,-1-2-16,-1 0 48,2 5-16,-2-6 48,-3-8-32,0 14-16,5 0 0,-6-5-16,1 0 0,-2-9 32,-7 11 16,14 3-32,-3-14 0,-4 10 0,-7-1-32,14 5 32,-2-16-16,-5 13 48,-7-15-32,14 18 0,-5-5 16,0-9-16,-9 11-32,14 3 32,-4-5-16,-1-11 32,-9 12-16,14 4 0,-3-13 48,-4 9-64,-7-10-32,14 14 48,-3-3-16,-3-11-16,1 10 80,5 4-48,-5-5 32,0 0 16,-1 0-64,6 5 16,-5-14-48,3 14 32,-1-4 16,3 4 0,-2-3 16,-1-1 0,-1 1 16,4 3-32,-3-4-16,-2 1-16,3 3 16,2 0 16,-2-4-48,-3 1 80,3 3-32,2 0 0,-2-4 48,1 4-48,1 0-16,0 0 16,0 0-32,0-3 80,0 3-48,-2 0-16,2 0 32,0 0 0,0 0-16,0 0-32,0 0 48,0 0-16,0 0 16,0 0 0,-2 0 16,2 0-16,0 0-16,0 0-16,0 0 0,0 0 48,0 0-80,0 0 16,0 0 112,0 0-192,0 0 96,4 0 48,-4 0-32,0 0-16,0 0 0,0 0 48,0 0-96,0 0 128,0 0-160,0 0 192,0 0-176,0 0 64,0 0 112,0 2-176,0-2 32,0 1 16,0-1 32,3 2 0,-3 2-16,0-1 48,0-3-32,0 2 48,0 1-80,0-1 48,0-2-16,0 3-32,0 3 16,4-1 0,-4-5 16,0 5 32,3-1 0,1 1-32,-4-5 0,5 5 16,0 2-32,0 0 0,-5-7 16,5 14 0,9-12 48,-10 3-80,-4-5 32,5 14 16,11-9-16,-13 2-48,-3-7 48,5 14 32,1-9 0,9 9-32,-15-14 0,0 5 32,6 9-48,13-7 0,-19-7 16,3 16 32,11-11-16,-9 9 0,-5-14-16,6 5 32,9 2-48,-10 7-16,-5-14 32,16 5 0,-12 0 0,-1 2 0,-3-7 0,3 6 0,-3 1 0,4-2-32,-4-5 32,3 5-16,1 0 0,-4 0 16,0-5 0,0 2 16,0 2-16,0-1 32,0-3-32,0 4 0,3 1 0,-3-3 32,0-2-32,4 1 0,-4 1 0,3 0 16,-3-2-16,4 3-32,-4-1 0,3 0 48,-3-2-16,4 2 16,-4-1 16,0 1-16,0-2-16,0 2-16,3-1 0,-3 1 32,0-2-16,4 2-32,-4 0 80,0-1 0,0-1-48,0 0-16,3 2 16,-3 0-48,0-2 48,0 2-64,0-2 64,0 0 32,0 0-32,0 0 0,0 0 32,0 0-64,0 0 32,-1 0-32,-1 0 48,2 0 16,0 0-32,-2 0 64,0 0-32,1 0-16,1 0-16,0 0-16,-2 0 32,0 0 16,2 0-32,-2 0 16,1 0 0,-1 0-16,2 0 0,-2 0 16,0 0-16,2 0 0,-1 0-16,-3 0 48,2 0-48,2 0 16,-1 0 0,-3 0 0,2-4-32,2 4 32,-3 0 16,-1 0-32,-1 0 0,5 0 16,-5 0 0,0 0-16,-9-3 32,14 3-16,-5 0 0,-14 0 16,5-4-32,14 4 16,-18 0 0,-1-3 16,-2 3-32,21 0 16,-24-4-16,-6 4 0,4-3-16,26 3 32,-22-4 0,-1 1-16,4 3-16,19 0 32,-19 0-32,-1 0-112,1 0-184,19 0 328,-14 2-720,7 1-536,-10 2-777,17-5 2033,-3 7-3160,-3 7-1489,1-10-4833,5-4 9482,-5 3-7666,5-3 7666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4.94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0 303 4032,'0'0'0,"4"0"128,-1 0 64,1 2 72,1 0 73,-5-2-337,5 2 384,0-2 40,9 0 40,-14 0-464,5 0 472,9 0-16,-8 0-40,-6 0-416,19 0 360,-14 0-64,19 0-64,-24 0-232,16-4 168,1 4-32,3 0-40,-20 0-96,19-3 80,0 3-16,0-4-32,-19 4-32,19-3 8,0 3-8,0 0-8,-19 0 8,18 0 0,-1 0-24,-3 0-24,-14 0 48,14 0-152,-9 0-192,14 0-296,-19 0 640,6 0-944,8 0-224,-11 0-2457,-3 0 3625</inkml:trace>
  <inkml:trace contextRef="#ctx0" brushRef="#br0" timeOffset="642">853 1 4240,'0'0'0,"-2"0"184,2 0-184,-2 0 216,1 1 65,-1 3 47,2-4-328,-2 5 376,0 0 88,1 9 40,1-14-504,-2 5 504,0 13-8,2-3-64,0-15-432,0 16 344,0 3-48,0 0-56,0-19-240,0 21 192,4 2 0,-4-2-15,0-21-177,3 24 144,1-1 40,-4-1 8,0-22-192,5 23 192,-2-2-48,-3 0-24,0-21-120,4 19 136,-1-2 0,1 1 104,-4-18-240,5 15 240,-1-1-8,-1 0-16,-3-14-216,3 7 200,1 11-32,-1-13 8,-3-5-176,4 14 192,-1-13-48,1 5 48,-4-6-192,0 5 168,3-3 24,-3-1 88,0-1-280,0 2 384,0-2 57,0 0-17,0 0-424,4-3 320,-4-3-136,0-9-72,0 15-112,0-6 40,0-9 16,0 10-32,0 5-24,0-21 24,3 7 16,-3 0-72,0 14 32,4-14-32,-1 0-72,1 0-32,-4 14 136,5-14-48,11-3-32,-11 1-32,-5 16 112,21-17-120,-7 1-104,0-1-16,-14 17 240,15-14-249,3 9 1,-3-9 24,-15 14 224,21 0-184,-3-6 40,-3 3 64,-15 3 80,18-4-96,-3 4 40,-1 0 0,-14 0 56,14 0-56,0 0 16,-9 2-8,-5-2 48,23 5-64,-18 2 32,13 7 24,-18-14 8,5 5 0,14 11 0,-14-9-8,-5-7 8,16 18-32,-13-12 40,2 14-32,-5-20 24,6 7-48,-3 12-24,-3-12 0,0-7 72,0 17-8,0-12 64,0 11 24,0-16-80,-2 5 112,-3 2-16,-9 7 8,14-14-104,-5 5 120,-12 2 8,3 0 8,14-7-136,-16 7 160,0-2 8,-3 1-24,19-6-144,-19 3 168,0 1-31,-2-3-41,21-1-96,-21 0 80,2 0-24,-2 0-24,21 0-32,-17 0 32,1 0 0,1 0-32,15 0 0,-6 0 0,-9 0-80,9-3-136,6 3 216,-7-4-553,2 1-415,0-1-400,5 4 1368,-3-3-1696,1-1-153,0 1 89,2 3 1760,0-5-4297,0 5 4297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6.24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383 17 3856,'0'0'0,"0"-3"336,0 3-336,4-3 464,-1-1 121,-3 4 63,0 0-648,0-3 704,0 3 24,0 0 8,0 0-736,0-4 696,-5 4-23,-2 0-57,7 0-616,-14 0 552,9 0-16,-11 0-48,16 0-488,-5 0 440,-12 0-48,10 2-48,7-2-344,-20 2 312,7-1-48,-1 1-32,14-2-232,-14 4 216,-2-3-24,0 3-23,16-4-169,-15 3 168,-1 1-48,0 1-48,16-5-72,-15 5 72,8 0-16,-11 1 0,18-6-56,-5 5 32,-2 0-24,0 0 16,7-5-24,-5 5 0,2 1-16,1 1 16,2-7 0,-2 7-32,0 7 24,2-11 40,0-3-32,0 5 8,0 9 8,6-9 0,9 9-16,-15-14 0,5 5 0,15 9 48,-5-8-40,-15-6-8,18 7 0,1 7 8,0-9 8,-19-5-16,19 14 0,2-9 16,-2 11 0,-19-16-16,21 5-24,-2 10 16,-2-9-8,-17-6 16,18 14-16,-2-9 0,-1 12-16,-15-17 32,14 14-32,-9 0 24,13 2-24,-15-2 8,2-7-16,1 10 8,-6-17 32,3 14-40,-3-9 56,0 11 104,0-16-120,0 5 184,0 0 128,-2 9 64,2-14-376,-7 4 432,-8 1 72,8 2-8,7-7-496,-23 5 440,2 0-40,2 0-64,19-5-336,-26 4 224,0-1-16,2-1-79,24-2-129,-28 0 96,2 0 8,1 0-72,25 0-32,-26 0 48,2 0-80,5-3 16,19 3 16,-21-4-96,3 4-217,-1-5-303,19 5 616,-19-5-1208,5 0-680,9-1-609,5 6 2497,-5-5-2968,-9 0 143,10 1-2168,4 4 4993,0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7.84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1 333 2840,'0'0'0,"0"0"56,0 0-56,0 0 56,0 1 24,0-1 72,0 0 56,0 0 8,0 0 48,0 0-264,0 0 248,0 0 8,3 0 32,-3 0-288,3 0 313,3 0-1,11 0 16,-17 0-328,5 0 344,20-3-40,-8 0 8,-17 3-312,19 0 296,-1-4-32,1 4 32,-19 0-296,19-3 288,2-1-24,0 4-48,-21 0-216,21-3 192,-1 3-64,0 0-40,-20 0-88,15 0 72,1 0-64,-11 0-24,-5 0 16,16 0 8,-13 0 0,11 0 16,-14 0-24,4 0 0,-1 0-32,1 0-80,-4 0 112,5 1-304,-2-1-328,1 2-352,-4-2 984,3 2-1216,-3-2-1,4 0-2135,-4 0 3352</inkml:trace>
  <inkml:trace contextRef="#ctx0" brushRef="#br0" timeOffset="564">627 23 3192,'0'0'0,"-2"-3"272,2 3-272,-2-6 272,-1 1 48,3 0 24,0 5-344,0-4 409,-2 4-25,1 0-8,1 0-376,-2 0 344,0 0-72,2 0-24,0 0-248,0 0 216,0 4 48,-2 1-16,2-5-248,-1 16 224,1-11 16,0 12-104,0-17-136,0 16 96,0 0 16,0 3 0,0-19-112,0 19 128,0 2 48,3 0-24,-3-21-152,4 22 176,-1 4 24,0-1 32,-3-25-232,4 28 233,1-4-25,9-1-16,-14-23-192,5 21 184,1-1 0,7 3-8,-13-23-176,4 19 160,1 0 0,0-1-8,-5-18-152,6 15 168,-1 1 0,-2-2-8,-3-14-160,4 14 152,-1-7-24,1 7 24,-4-14-152,0 5 160,3 0-32,-3 0 24,0-5-152,0 6 128,0-5-32,0 1 72,0-2-168,0 0 208,0 0 80,4 0 40,-4 0-328,3 0 280,-3 0-64,4-5-64,-4 5-152,0-14 97,5 9-33,0-11-32,-5 16-32,5-5 0,9-14 0,-10 13 8,-4 6-8,5-20 16,14 6-16,-14 0 0,-5 14 0,18-14 0,-13 9-16,14-13 16,-19 18 0,14-5-40,3-12 0,1 13 0,-18 4 40,15-14-16,1 14 8,0-5-24,-16 5 32,14-3-73,0-1 33,-9 4-8,-5 0 48,21 0-8,-16 0 8,16 0-48,-21 0 48,14 4-48,-9 1 24,14 0 8,-19-5 16,5 14 24,11-9-24,-11 9-24,-5-14 24,14 5-16,-10 13-8,-1-13 24,-3-5 0,5 16 0,-1-11-8,-1 10 0,-3-15 8,0 6 16,0 1 16,0 8 16,0-15-48,-1 4 64,-5 3-24,-8 7 88,14-14-128,-5 3 105,-12 4 15,-1-2-8,18-5-112,-15 5 80,-4 1 16,1-5 0,18-1-96,-19 2 96,0 0-24,-2-2-40,21 0-32,-19 0 32,0-4-24,0-1 16,19 5-24,-16-5-8,0 0-56,9 0-120,7 5 184,-15-6-408,9-8-177,-7 11-207,13 3 792,-2-5-984,-2-9-176,1 10-201,3 4 1361,-2-5-1544,0 0-56,2-9 88,0 14 1512,0 0-1225,0-5-1671,0 5 2896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9.14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1 126 3440,'0'0'0,"0"0"560,0 0-120,0 0-23,0 0-417,0 0 392,0 0 48,0 2 80,0-2-520,0 3 560,0 2 0,3 11-48,-3-16-512,0 7 472,4 12-96,-4-3-24,0-16-352,0 17 337,3 2-73,-3 4 0,0-23-264,4 24 232,-4 1-32,3 1 40,-3-26-240,4 24 200,-1 0 0,1-1 16,-4-23-216,5 24 192,-2-1 0,1 0-8,-4-23-184,5 20 176,0 0-40,0-1-8,-5-19-128,4 17 136,1 1-32,0-5 8,-5-13-112,4 7 80,-1 9 16,-3-12-8,0-4-88,0 5 112,0 0-16,0-2-32,0-3-64,0 2 72,0 0 0,0 0 0,0-2-72,0 1 32,0-1-176,0 0-216,0 0 360,-1-3-688,-1-2-480,0 0-344,-1-9-153,3 14 1665,-4-6-1656,2-9 232,-1 1 231,3 14 1193,-4-5-2144,4 5 2144</inkml:trace>
  <inkml:trace contextRef="#ctx0" brushRef="#br0" timeOffset="1">39 150 2944,'0'0'0,"0"0"0,-3-14 528,-1 0 96,-1-1 81,5 15-705,-5-14 752,1 9 40,2-13 80,2 18-872,-1-5 896,1-9 32,0 14-23,0-5-65,0 0-64,0-1-120,0 6-656,3-3 584,1-1-88,1 1-48,-5 3-448,5-4 449,12 4-9,-3-3-8,-14 3-432,16-4 392,0 1-40,3-1-72,-19 4-280,19-3 216,5 0-40,2 3-48,-26 0-128,28 0 88,0 0-48,-3 0-8,-25 0-32,26 0-8,0 5 8,-2 2 8,-24-7-8,21 15 0,-5-1 8,-11 4 8,-5-18-16,5 17 8,0 2-8,1 0 48,-6-19-48,0 19 72,0 2 40,0-3 120,0-18-232,-6 17 288,-8-1 48,0-1 16,14-15-352,-17 16 288,-4-2-47,-1 2-17,22-16-224,-25 7 216,-1 8-16,-2-11-16,28-4-184,-28 5 136,2 0-48,0-1-16,26-4-72,-24 1 48,3 3-32,2-4-80,19 0 64,-16 0-320,9 0-432,-10-4-673,17 4 1425,-4-3-2504,1 0-1217,1-3-248,2 6 3969,0-14-5697,0 14 5697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43.27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72 132 3584,'0'0'0,"0"0"72,0 0-72,0 0 64,0 0 32,0 0 48,0 0-448,0 0 760,0 0-264,0 0 8,0 0-1048,3 0 1897,-3 0-809,0 0 32,0 0-272,0 0 304,0 0 32,0 0 16,0 0-1344,0 0 2344,0-3-968,0 3 8,0 0-392,0 0 408,0 0 0,0 0-48,0 0-1536,0 0 2688,0 0-1208,0 0-39,0 0-2346,0 0 4394,0 0-2089,0 0-56,0 0-2873,0 0 5562,0 0-2697,4 0 48,-4 0-208,3 0 264,1 0 24,-1 0-8,-3 0-280,4 0 248,1 0-8,11 0-40,-16 0-200,3 0 200,15 0-48,-1 0-24,-17 0-128,14 0 112,5 0 24,-3 0-16,-16 0-120,15-4 112,3 4 8,1 0-24,-19 0-96,19 0 104,0 0-8,2-3 8,-21 3-104,21 0 104,0 0 0,0-4 0,-21 4-104,21 0 104,-2 0 17,0-3-57,-19 3-64,17 0 56,1 0 0,-13-4 0,-5 4-56,19 0 80,-14-3 0,13 3-16,-18 0-64,5 0 48,0 0 8,0 0 0,-5 0-56,4 0 48,-4 0 32,0 0 24,0 0-104,0 0 128,0 0 8,0 0-32,0 0-472,-2 0 784,-3 0-384,0 0 0,5 0-32,-14 0 48,10 0 0,-3 0-8,7 0-40,-7 0 16,0 0-16,-7 0 24,14 0-24,-3 0 0,-2 0 24,0 0 16,5 0-40,-7 0-8,0 2 8,-7-2 0,14 0 0,-6 1-8,-7 1 24,7-2-16,6 0 0,-15 2 16,8-2-8,-11 2 24,18-2-32,-7 0 48,-12 0-24,4 0-16,15 0-8,-14 0 24,0 0 0,-2 0-8,16 0-16,-16 0 24,1 1-24,-3-1-8,18 0 8,-14 0 0,-1 2 32,-3-2-24,18 0-8,-17 2 16,0 0-8,1-2-8,16 0 0,-14 1 16,7 1-8,-9 0 16,16-2-24,-5 2-16,-2-1 16,2 1 0,5-2 0,-5 2 0,1 0 16,1-1-16,3-1 0,-5 2-16,1-2 8,2 0 40,2 0-32,-1 0 16,-1 0-16,0 2 16,2-2-16,0 0 40,0 0-24,0 0 8,0 0-32,4-4 16,-1 4-16,1-3 16,-4 3-8,5 0-8,10 0 8,-11-4 8,-4 4-8,17-3 16,-3 3 0,4-4 8,-18 4-24,15 0-8,4 0 8,2 0 0,-21 0 0,18-3 0,3 3 0,-2 0 8,-19 0-8,21-4 0,-2 4 16,3 0 0,-22 0-16,23-3 0,0 3 16,-2 0-48,-21 0 32,20 0-16,0 0 32,0 0-8,-20 0-8,18 0 8,-1 0-16,-1 0 0,-16 0 8,5 0 8,13-4 0,-15 4 16,-3 0-24,5 0 16,0 0-40,1 0 32,-6 0-8,3 0 16,1 0 24,-4 0 56,0 0-96,3 0 64,-3 0 40,0 0 40,0 0-144,0 0 160,0 0 16,0 0-24,0 0-640,0 0 1104,0 0-488,0 0-24,0 0-952,0-3 1816,0 3-888,0 0 0,0 0-80,0 0 72,0-3 0,4 3 8,-4 0-80,0-4 40,0 4-16,0-3 0,0 3-24,0 0 48,0 0 8,0-4 8,0 4-64,0 0 32,0 0-8,0 0 40,0 0-184,0-3 288,-2 3-144,-2-4 8,4 4-32,-5 0-24,-11 0 24,3-3 24,13 3-24,-14 0 16,-6 0 8,1 0 0,19 0-24,-21 0 0,-1 0 0,-1 0 8,23 0-8,-21 0 0,-1 0 0,1 0 24,-2 0-8,2 0 8,2 0 8,19 0-32,-21 0-8,4 0 16,-4 0-8,21 0 0,-17 1 0,-1 1 0,-1 2 0,19-4 0,-16 1-24,1 5-8,1-5 56,9 3-24,5-4 0,-14 3 24,10 1 1,-1-1-50,5-3 25,-5 2-16,3 0 16,-1-1-24,3-1 24,-2 2-24,2 0 16,0-2 8,0 0 24,3 0-24,-3 0 0,6 0 24,-1 0-40,12 0 8,-1 0 40,-16 0-32,14 0 24,5 0 1,-2-4-9,-17 4-16,18-3-24,3 3 24,-4-4 8,-17 4-8,19 0 0,2-3 0,0 0-8,-21 3 8,24-4-25,1 1 25,-3 3 8,-22 0-8,26 0 17,-1-4-17,-3 4-41,-22 0 41,30 0-8,-4 0-32,0-3 56,-26 3-16,26 0-16,-5 0 32,-4 0-32,-17 0 16,20-4-32,-3 4 40,0 0-32,-17 0 24,16-3 0,-11 3 0,0 0 24,-5 0-24,6 0 24,-1 0 40,11 0-15,-16 0-49,0-4 72,0 4 64,0 0-8,0 0-128,-4 0 128,-1-3-24,-2 3-64,7 0-40,-19 0 24,5 0 40,-4-4-16,18 4-48,-17 0 72,0 0-24,-2-3-8,19 3-40,-20 0 64,0 0 0,-1 0-8,21 0-56,-21-4 56,-2 4-8,4 0 0,19 0-48,-21-3 64,0 3 8,4-4-24,17 4-48,-19-3 56,1 3-48,-1 0 32,19 0-40,-19 0 40,0 0-16,1 0 0,18 0-24,-15 0 16,-3 0-8,1 0 8,17 0-16,-17 0 0,-3 0 0,1 0-16,19 0 16,-21 0 0,2 0 24,4 0-8,15 0-16,-20 0 24,7 0-24,7 2 0,6-2 0,-17 1-8,12 1 16,-2 0-8,7-2 0,-14 1 0,12-1-8,-3 2 8,5-2 0,-4 2 0,3 0 0,1-1-32,0-1 32,0 0-32,0 2 0,0 0 24,0-2 8,0 0 24,0 2 0,5-2-24,-5 0 0,3 0 24,11 0-24,-9 0 0,-5 0 0,16 0 32,-11 0-24,16-4 8,-21 4-16,16 0-16,3-3 40,4-1-24,-23 4 0,22 0-8,3-3 8,-3-1 0,-22 4 0,23-3 0,1 3 8,4-4-8,-28 4 0,28 0-8,0-3-8,-4 3 32,-24 0-16,23-4 8,1 4-32,2 0 24,-26 0 0,28 0-24,-4-3 0,-1 3 32,-23 0-8,19 0 16,-1-4-16,-4 4 48,-14 0-48,5 0 16,10 0-32,-11-3 56,-4 3-40,3 0 0,1-4 24,-1 4 64,-3 0-88,0 0 64,0 0 40,0-3 40,0 3-144,0 0 88,0 0 16,0-4-16,0 4-88,0 0 40,-5-3 32,-2 3-8,7 0-64,-16-4 16,3 4 8,-3-3-8,16 3-16,-17 0 40,-3-3-32,-1 3 32,21 0-40,-24 0 0,-2-4-24,0 4 24,26 0 0,-26-3 0,0 3 40,0 0-16,26 0-24,-28 0 0,3 0 0,1 0 0,24 0 0,-21 0 24,0 0 8,2 0-24,19 0-8,-19 1 16,2 1 8,-1 0 16,18-2-40,-14 2 16,0 1-48,9 0 8,5-3 24,-14 2-24,9 2 24,-2-3 40,7-1-40,-7 4-16,2-1-8,0 1 32,5-4-8,-6 2 0,3 1 0,1-1 32,2-2-32,-2 2-64,1-1 32,1 1 32,0-2 0,0 2 0,0 0 16,5-1 24,-5-1-40,5 2-16,13 0 32,-13-2 8,-5 0-24,21 0 16,-6 0-16,6 0-32,-21 0 32,21 0 0,3 0 0,1 0 32,-25 0-32,22 0 24,3 0-40,-1 0 16,-24 0 0,26 0-24,-3-4 40,3 4-8,-26 0-8,23-3-8,-3 3-8,3 0 16,-23 0 0,19-4 24,0 4-8,-1-3-16,-18 3 0,14 0-16,-9-4-8,11 4 0,-16 0 24,3-3 48,-3 3-8,0 0-40,0-4 56,0 4-8,-2-3-32,2 3-16,-5 0-16,-2-4-8,-12 4 24,19 0 0,-16 0-16,-1-3 72,-2 3-16,19 0-40,-21-4 24,2 4-24,-2-3 0,21 3 0,-21-3-16,2 3 8,1-4 8,18 4 0,-17 0-96,3-3-216,7 3-480,7 0 792,-15 0-1560,11-4-1177,-1 4-1200,5 0 3937,-4 0-3905,3 0-2560,1 0 6465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45.55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154 84 3376,'0'0'0,"-2"0"528,0 0-472,2 0-56,-2 0 56,1 0 56,-1 1 32,2-1-144,-2 2 152,0-2 0,-1 2-15,3-2-137,-3 0 128,1 0 24,-2 0 8,4 0-160,-1 0 176,-3 2 24,1-2-8,3 0-192,-2 0 184,-2 1-16,1 1-8,3-2-160,-4 0 144,3 2 32,-1-2 24,2 0-200,-2 2 232,2-2 32,-2 0 32,2 0-296,0 1 352,0-1 72,0 0 48,0 0-472,0 0 488,4 0 17,-1 0-33,-3 0-472,4 0 408,-1 0 0,11 0-64,-14 0-344,0 0 304,6 0-16,11 0-32,-17 0-256,5 0 248,13 0-32,-1 0 8,-17 0-224,16 0 160,-1 0-16,6 0 8,-21 0-152,21 0 112,0 0 24,5 0-8,-26 0-128,26 0 88,-2 0-8,1 0 41,-25 0-121,22 0 72,1 0 8,-4 0 8,-19 0-88,19 0 24,-3 0 48,0 0 24,-16 0-96,5 0 64,12 0 64,-11 0 0,-6 0-128,13 0 120,-9 0 48,1 0 40,-5 0-208,5 0 160,1 0 24,-3-3 48,-3 3-232,4 0 248,-4-4 48,3 4 24,-3 0-320,0 0 224,0-3 0,0 3-40,0 0-184,0-4 152,0 4-24,0-3-24,0 3-104,-2 0 96,-1-4-16,-1 1 32,4 3-112,-1 0 104,-1-4-8,0 4-48,2 0-48,-3-3 40,-1 3-8,2-4 8,2 4-40,-1 0 24,-1 0-16,-2 0 16,4 0-24,-5 0 24,0-3 16,0 3-32,5 0-8,-5 0 0,-1 0-8,-1 0 16,7 0-8,-15 0 40,10 0-16,-9 0-24,14 0 0,-7 0-24,-13 0-16,7 0 64,13 0-24,-16 0 16,0 0 8,-1 0 0,17 0-24,-19 0-24,0 0 32,1 0-8,18 0 0,-19 0 16,-2 0-16,2 0 8,19 0-8,-19 0-24,0 0 24,1 0-8,18 0 8,-17 0-40,0 2 40,10-2-8,7 0 8,-20 0 0,15 0 24,-12 0-16,17 0-8,-7 0-24,-11 0 0,13 0 40,5 0-16,-15 1 8,9-1 8,-8 0-16,14 0 0,-3 0-40,-2 0 16,-1 0 40,6 0-16,-1 0 8,-3 0-40,3 0 32,1 0 0,-2 0-64,2 0 80,0 2 8,0-2-24,0 0 24,0 2-40,0 0 32,0-2-16,5 0 24,0 1-24,11 1 48,-16-2-48,5 2 0,13 0-40,-5-2 80,-13 0-40,14 0 24,2 0 0,0 0 8,-16 0-32,15 0-8,4 0-8,1 0 40,-20 0-24,20 0 0,5 0 24,-1 0 17,-24 0-41,25 0-24,-1 0 32,0 0 8,-24 0-16,25 0 0,-3 0 24,1 1-24,-23-1 0,21 0-16,-2 2 32,2-2-16,-21 0 0,21 0 24,-2 2-16,-2-2-8,-17 0 0,18 0 24,-3 0-8,3 0-16,-18 0 0,15 2-16,-9-2 8,11 0 16,-17 0-8,3 0 64,11 0-16,-10 0 16,1 0-8,-5 0-56,5 0 72,-1 0 56,-4 0-128,3 0 144,-3 0 32,0 0-16,0 0-8,0 0-152,0 0 112,-1-4-32,-1 4-16,2 0-64,-4-3 0,-1 3 16,0-4 8,5 4-24,-14 0 24,9 0 24,-11-3-8,16 3-40,-7 0 16,-12 0-16,2 0 8,17 0-8,-16 0 0,0 0 24,-1 0-8,17 0-16,-19 0 0,0 0 16,1 0-8,18 0-8,-19 0 16,2 0-8,-1 0-40,18 0 32,-17 0 0,-1 0 24,3 0-16,15 0-8,-14 0 16,-5 0-16,-2 1-24,21-1 24,-21 2-24,4 0 24,3 0 0,14-2 0,-14 1 0,-2 1-16,2 0-8,14-2 24,-16 2 0,11 1 8,0-1-8,5-2 0,-7 3 0,2-1-24,0 0 24,5-2 0,-6 2-8,3-1 32,1 1-40,2-2 16,-2 0 0,1 2 16,1-2 8,0 0-24,0 2 0,0-2 16,0 0-32,0 0 16,3 1-16,1-1 48,1 0-8,-5 0-24,17 0 40,-3 0-56,2 0 0,-16 0 16,15 0 16,6 0-16,0 0 24,-21 0-24,21 0 16,5 0-40,0 0 32,-26 0-8,26-3 16,4 3 8,-4 0 0,-26 0-24,28 0-16,0 0 16,-2 0 0,-26 0 0,28 0 16,0 0 0,-4 0-32,-24 0 16,21 0-16,0 0 8,-2 0 8,-19 0 0,16 0 24,-1 0-24,-1 0-16,-14 0 16,4 0-8,10 0 16,-11-4 32,-3 4-40,3 0 80,1 0 32,-4 0 32,0 0-144,0-3 136,0 3 16,-2-4-72,2 4-80,-5 0 64,-2-3-24,-7-1-16,14 4-24,-14 0 80,7-3-40,-10-1 32,17 4-72,-21-3 40,2-1-24,0 4 32,19 0-48,-26-3 40,5-1 24,-2 1-32,23 3-32,-24-3 8,-1 3 8,1-4 0,24 4-16,-24-3 0,-1-1-16,-4 4 32,29 0-16,-30-3 0,0 3-16,-1-4 32,31 4-16,-26 0-40,-4 0 8,3 0 24,27 0 8,-25 0 0,1 0 24,1-3-40,23 3 16,-21 0-32,1 0 0,2 0-16,18 0 48,-16 1 8,10 1 24,-12 0-48,18-2 16,-5 5 0,-9-1-24,12-3 32,2-1-8,-3 4 0,1-1-8,0-1 8,2-2 0,-1 3-16,1 1 16,3-1 0,-3-3 0,5 4 16,0-1-32,13-1 32,-18-2-16,5 2 40,19 0 0,-6-2-16,-18 0-24,19 1 0,2-1 8,0 0-8,-21 0 0,22 0 0,1 0 40,3 0-24,-26 0-16,24 0-16,3-3 16,0-1 32,-27 4-32,30-3 8,0-1 16,-1 4 16,-29 0-40,28 0 0,-4-3-8,1-1 16,-25 4-8,24 0-24,-3-3 40,0 3 24,-21 0-40,15-3 8,1 3 32,-2-4-24,-14 4-16,5 0-16,11-3 8,-13-1-8,-3 4 16,6-3 24,-1-1-24,0 1 56,-5 3-56,4 0 24,-4-4-8,0 1 24,0 3-40,0-4 48,-4 4 8,-1-5-32,5 5-24,-16-3 0,9 3 16,-12-4 24,19 4-40,-16-3 48,-1-1 24,-2 4-32,19 0-40,-19-3 8,-4 3 24,1-4 0,22 4-32,-23 0 56,0 0 0,1 0-48,22 0-8,-23 0 40,-3 0 32,2 0-24,24 0-48,-21 0 40,-2 2 0,4 0-40,19-2 0,-17 3 72,1 1-16,2-1-8,14-3-48,-14 2 32,9 1-48,-2 1 32,7-4-16,-7 1 0,2 3 64,-1-2-48,6-2-16,-5 3 24,2-1-8,1 1-8,2-3-8,-2 2 32,2 0-24,-1 0-8,1-2 0,0 1 0,0 1 16,0 0 0,0-2-16,0 0 24,0 0-8,3 2 0,-3-2-16,3 0 24,1 1-7,1-1-17,-5 0 0,5 0-33,1 0-111,-1 2-288,-5-2 432,5 0-896,0 0-760,1 0-1265,-6 0 2921,13 0-4089,-9 2-32,12-2-2688,-16 0 6809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58.99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2922 34 3656,'0'0'0,"0"0"712,0 0-712,0 0 192,3 0 57,-3 0 47,0 0 24,0 0-320,0 0 328,0 0 24,0 0 24,0 0-1432,0 0 2504,0 0-1064,0 0 8,0 0-2616,0 0 4832,0 0-2232,0 0-16,0 0-3704,0 0 7048,-2 0-3359,1 0-17,1 0-328,-2 0 352,0 0 8,1 0 8,1 0-368,-2 0 328,-2 0 16,3 0-32,1 0-312,-6 0 312,1-4-8,0 4-24,5 0-280,-5 0 248,1 0 16,1 0-8,3 0-256,-5 0 248,1 0 0,-1-3-23,5 3-225,-4 0 224,-1 0-8,2 0 16,3 0-232,-7-4 208,0 4 0,0 0-32,7 0-176,-14 0 184,9-3 16,-9 3-16,14 0-184,-6 0 168,-9 0-24,10 0-8,5 0-136,-16-4 136,9 4 16,-9 0-40,16 0-112,-14 0 112,-1 0-8,-1 0 0,16 0-104,-17 0 112,3 0-24,7 0 16,7 0-104,-19 0 64,3 0 24,-1 0 24,17 0-112,-16 0 72,11 0 16,-13 0-48,18 0-40,-5 0 24,-2 2 32,-10 0 8,17-2-64,-6 0 80,-9 2-8,8-2-24,7 0-48,-14 1 48,7-1 24,-10 2 0,17-2-72,-7 0 72,-11 0-8,13 0 9,5 0-73,-19 2 80,12-2-8,-12 0 16,19 0-88,-18 0 72,4 0 16,1 0 8,13 0-96,-14 2 72,0-2 16,-2 0-40,16 0-48,-5 0 56,-16 0 24,7 0 0,14 0-80,-7 0 72,-17 0 0,10 0-16,14 0-56,-5 0 48,-13 0 24,4 0-24,14 0-48,-7 0 64,-12 0-16,12 0 16,7 0-64,-17 0 56,1 0 16,0 0-32,16 0-40,-5 0 24,-12 0 16,3 0-8,14 0-32,-7 0 56,-16 0-8,16-4-32,7 4-16,-7 0 0,-7 0 24,7 0 24,7 0-48,-19 0 40,12 0-16,-8 0-8,15 0-16,-5 0 0,-1 0 40,-11 0-16,17 0-24,-14 0 8,9 0-8,-14 0 0,19 0 0,-6 0 40,-8 0 16,9 0-24,5 0-32,-15 0 16,8 0 0,-11 0-8,18 0-8,-7 0 24,-12 0 16,3 2 0,16-2-40,-7 2 24,-10-1 0,10 1-8,7-2-16,-14 0 48,9 2 16,-12-2-32,17 0-32,-6 2 48,-8-2-8,7 1 0,7-1-40,-17 0 48,10 0-32,-9 0 8,16 0-24,-5 0 16,-14 2 8,14-2 32,5 0-56,-21 0 32,14 0-16,-9 0-32,16 0 16,-5 0 32,-9 0-8,9 0 0,5 0-24,-14 0 24,9 0-8,-9 0 8,14 0-24,-4 0 32,-9 0-8,6 0 0,7 0-24,-16-3 0,11 3 16,-11-4 8,16 4-24,-5 0 0,-11 0 24,9-3-8,7 3-16,-14 0 0,7 0 40,-10 0-24,17 0-16,-5-4 8,-16 4 8,14 0-40,7 0 24,-7 0 24,-10 0 0,3 0 16,14 0-40,-7 0 24,-16 0-48,18 0 8,5 0 16,-5 0 0,-11 0 32,11 0 16,5 0-48,-14 0 0,9 0-24,-9 0 40,14 0-16,-4 0-16,-3 0 40,0 0 8,7 0-32,-14 0 8,9 0-8,-9 0 16,14 0-16,-7 0 0,-8 0-16,9 0 32,6 0-16,-14 0 24,11 0 0,-11 0-8,14 0-16,-7 0 16,-7 0-32,9 0 0,5 0 16,-7 0 16,0 0 0,-7 0 32,14 0-48,-5 0 0,-11 0-8,11 0-8,5 0 16,-14 0 16,11 0 8,-4 0 32,7 0-56,-16-3-16,11 3-8,-9-4-8,14 4 32,-5 0-8,-9 0 32,8 0-8,6 0-16,-14 0 24,9 0-48,-2 0 32,7 0-8,-7-3 0,0 3-8,-7 0 32,14 0-24,-3 0-40,-2 0 64,0 0-8,5 0-16,-7 0-40,0 0 64,-9 0-48,16 0 24,-5 0 16,-9 0 48,9 0-48,5 0-16,-14 0 0,7 0-16,-9 0 0,16 0 16,-5 0 32,-11 0-24,11 0 24,5 0-32,-7 0-40,-7 0 24,9 0 40,5 0-24,-14 0 16,10 0 8,-2 0-32,6 0 8,-14 0-16,10 0-8,-3 0 32,7 0-8,-16 0 32,11 0-48,0 0 32,5 0-16,-5-4 0,0 4 0,-1 0 32,6 0-32,-14 0-8,9 0-8,-2-3-24,7 3 40,-5 0 16,2 0 8,-3 0-8,6 0-16,-7-4 8,2 4-72,0 0 64,5 0 0,-4 0 16,3 0 0,-3 0-8,4 0-8,-1 0-24,-6 0 0,1 0 8,6 0 16,-1 0 16,-5 0 8,-1 0-40,7 0 16,-15 0-8,1 0-8,10 0 32,4 0-16,-7 0 0,-7 2-16,9-2-8,5 0 24,-15 0 0,9 0 24,-1 2 16,7-2-40,-7 1-16,-6-1-32,9 2-32,4-2 80,-5 0-40,-2 2 8,0 0 48,7-2-16,-14 1 16,9 1-48,0-2 48,5 0-16,-6 0 16,-1 2 8,2-2-8,-2 0-32,7 0 16,-5 0 16,0 2 8,0-2-24,5 0 0,-4 1 16,-1-1-48,-2 0 32,7 0 0,-5 0-8,-2 2 8,1 0 8,6-2-8,-5 2-24,-2-1 40,-7-1 8,14 0-24,-5 2 0,0 0 24,0 0-24,5-2 0,-7 0-64,0 1 8,0 1-8,7-2 64,-7 2-48,2 0 48,-1-1-32,6-1 32,-5 2-24,0 0 40,0-1-8,5-1-8,-5 2 40,1 0-40,-1 0-24,5-2 24,-4 3 0,3-1 0,-3 1-16,4-3 16,-3 4 16,-3-2-32,3 1 48,3-3-32,-5 5 8,3-1-16,0 1 16,2-5-8,-5 3-24,2 1 48,-1 1 16,4-5-40,-2 4 0,1 1 0,-1-2-40,2-3 40,-4 4-8,1 1 16,1 0 24,2-5-32,-2 6 24,1-1-24,-3 0 0,4-5 0,-3 5-16,-1 0 40,1 1-24,3-6 0,-2 7 16,-1-2-16,1 2 0,2-7 0,-4 5 0,1 0 24,1 2-24,2-7 0,-3 5 0,-1 1 0,2-1-8,2-5 8,-1 7-32,-1-2-16,0 2 8,2-7 40,-2 7-64,1 0 48,-1 0 72,2-7-56,0 5 8,0 2 24,0-2-8,0-5-24,0 5-16,-2 1 48,0-1 0,2-5-32,-1 5 0,-1 0 32,2 1-48,0-6 16,0 7 16,0-1 32,0 1-32,0-7-16,0 6 24,-3 1-24,1 0 32,2-7-32,0 5 24,0 9 0,0-11-24,0-3 0,0 5 0,-2 2 32,0 0-8,2-7-24,-1 14 48,1-10-16,0 3-32,0-7 0,-2 7 24,0 0 32,0 0-8,2-7-48,0 7 40,0 0 0,0-1-8,0-6-32,0 6 24,0 8 16,0-11 16,0-3-56,0 5 24,0 9 32,0-12 8,0-2-64,0 7 40,0 0 0,0 7 0,0-14-40,0 3 16,0 4 24,0 7 16,0-14-56,0 5 40,0 1-24,0 8 33,0-14-49,0 3 0,0 11 32,-1-9 24,1-5-56,0 7-16,0 9 32,0-11-32,0-5 16,0 16-16,0-9 48,0 10-24,0-17-8,0 5 32,0 11-24,0-11-8,0-5 0,0 7 40,0 7 0,0-9 8,0-5-48,0 7 40,0 0-32,3 9-8,-3-16 0,0 5 40,0 2 8,0 9-40,0-16-8,0 3 32,0 4-48,0 7 56,0-14-40,0 5 32,0 9-24,-2-9 48,2-5-56,-1 14 0,-3-10 32,1 3 8,3-7-40,0 14 24,-2-9-24,0 2 32,2-7-32,-2 14 8,1-9 24,-1 2 8,2-7-40,-2 14 24,0-9-8,1 9 0,1-14-16,-2 5 56,0 11-32,0-11-8,2-5-16,0 14-16,-1-9 16,-3 9 16,4-14-16,-1 5 56,-1 9 0,0-8-32,2-6-24,0 15 16,-2-10 8,1 9-8,1-14-16,-2 6 16,0 7-8,2-7 48,0-6-56,-2 14 32,-3-9 8,3 9-16,2-14-24,-3 5-24,1 2 24,0 7 40,2-14-40,-3 5 0,-1 9 40,3-9-8,1-5-32,-2 7-16,2 7 48,-2-9-48,2-5 16,-2 14-16,-1-9 32,1 2 8,2-7-24,-1 16 16,1-11 16,-2 1-48,2-6 16,-2 13 24,0-7-8,2-1-32,0-5 16,0 16 32,0-13-16,0 11-8,0-14-8,0 3 32,0 4-32,0 0 0,0-7 0,0 14 16,0-10 24,-1 1 0,1-5-40,0 14 32,0-9-32,0 0 8,0-5-8,0 14 16,0-10 0,0 1 8,0-5-24,0 7-8,3 0 8,-3-2 24,0-5-24,0 7 40,0 0 16,0 0-40,0-7-16,0 14-40,0-11 24,0 4 32,0-7-16,0 7 0,0 7 40,0-9-40,0-5 0,0 14-24,0-8 80,0 7-32,0-13-24,0 6 32,0 1-8,0 8-64,0-15 40,0 6-16,0 7 48,-2-7-32,2-6 0,0 7 24,0 7-24,-1-9-16,1-5 16,-2 7 0,0 7 0,2-9 32,0-5-32,0 7 24,0 7-8,0-9 24,0-5-40,0 7 32,0 0-32,0 0-16,0-7 16,0 14-40,0-9 24,0 0 48,0-5-32,0 14 72,0-10-64,0 1-32,0-5 24,0 14 0,0-9-32,0 0 88,0-5-56,0 7 32,4 0-32,-4 0-16,0-7 16,0 14-40,0-9 40,0 0 24,0-5-24,3 6 0,-3 1 0,0 0 16,0-7-16,0 7-16,0 6 16,0-9-8,0-4 8,4 5-16,-1 9 16,-3-9 0,0-5 0,0 7 40,3 7-24,-3-10-16,0-4 0,0 7-16,0 7 0,0-11 32,0-3-16,0 7 16,0 7 0,0-9-48,0-5 32,0 7-16,0 7 16,0-9 32,0 0-16,0-5-16,0 14-16,0-8-16,0 1 48,0-7-16,0 13 16,0-9 0,0 1-8,0-5-8,0 14-56,0-10 48,4 1-8,-4-5 16,0 7 16,3 0-8,3 0-8,-6-7 0,3 14 0,1-9 32,-1 2-8,-3-7-24,4 14-8,-1-9-8,2 0-24,-5-5 40,4 16-16,-1-11 40,2 0-24,-5-5 0,6 16 0,-3-13-24,2 11-24,-5-14 48,4 6 16,1 7 16,-1-7-8,-4-6-24,3 5-8,1 9 8,-1-9-32,-3-5 32,4 7 0,-1 7 16,2-9-48,-5-5 32,5 14 0,-1-9-24,1 2 32,-5-7-8,5 7 0,1 7-8,7-10 8,-13-4 0,0 7-16,6 0 40,-1-1 8,-5-6-32,14 7 16,-14 0-16,5 0-32,-5-7 32,5 7 0,1-1 0,9-1 56,-15-5-56,4 5 16,1 0-40,9 2 48,-14-7-24,0 5-16,14 1 64,-9-1-40,-5-5-8,14 5-8,-9 0 8,0 0-32,-5-5 32,16 4 32,-11-1-8,14-1-8,-19-2-16,14 4-16,-9-3 32,11 3-16,-16-4 0,5 2 24,16-1-32,-7 1 8,-14-2 0,18 2 24,-3 0 32,-1-1 16,-14-1-72,18 2 72,-1 2-56,0-1-16,-17-3 0,16 2 56,1 1-24,1-1-8,-18-2-24,15 3 16,1 1-72,0-1 72,-16-3-16,14 6 8,0-3 8,1 1 0,-15-4-16,18 1-32,-4 1 48,0 0-40,-14-2 24,5 2-32,10-1 16,-1 1-24,-14-2 40,18 2 0,-13-2 24,14 0-32,-19 0 8,14 0 72,-11 0-88,15 0 56,-18 0-40,3 0 112,15 0-96,-4 0 72,-14 0-88,17 0 16,-1 0-64,-11 0 48,-5 0 0,16 0 16,-1-4 16,4 4-8,-19 0-24,23-3 0,1 3-16,-6 0 16,-18 0 0,17 0 32,4 0-32,-2 0-32,-19 0 32,21 0-8,3 0-24,-6 0 64,-18 0-32,23 0 24,-4 2-24,-2-1-56,-17-1 56,21 2-112,-5 0 112,-11-2 0,-5 0 0,24 2 0,-10-2 16,2 1-80,-16-1 64,15 2-40,-1 0 56,-10-2 0,-4 0-16,15 0 0,-9 0-32,15 0 32,-21 0 0,17 0 0,-1 0 56,-1 0-40,-15 0-16,14 0-16,5 0 0,-1 0 32,-18 0-16,17 0 88,2-4-72,4 4 64,-23 0-80,17 0 0,1 0-24,-3-3 64,-15 3-40,14 0-16,2 0 16,0 0 32,-16 0-32,15 0 16,3 0 8,-1 0 8,-17 0-32,16 0-32,-1 0 32,1 0-72,-16 0 72,16 0-8,-1 2-24,-1-1 32,-14-1 0,14 0 0,2 2-32,-2 0 48,-14-2-16,15 1-16,1-1 16,-2 2 16,-14-2-16,14 0-24,0 2 32,-9-2-8,-5 0 0,19 2 48,-14-1 8,11-1-24,-16 0-32,18 0 0,-13 0 8,10 0 8,-15 0-16,6 0-24,8 0 48,-9 0-24,-5 0 0,22 0 16,-8 0 24,-8 0 8,-6 0-48,20 0 0,-6 0-16,2 0-16,-16 0 32,17 0 0,3 0 16,-1 0 32,-19 0-48,17 0 8,2 0-48,-1 0 40,-18 0 0,14 0-32,1 0 64,1 0 0,-16 0-32,16 0-16,3 0 32,-4 2-48,-15-2 32,14 0 32,-8 0-32,13 0 8,-19 0-8,5 2 16,14-2-16,-14 2 32,-5-2-32,18 0-56,-13 0 64,11 0-16,-16 0 8,5 0 8,12 0 96,-12 0-120,-5 0 16,18 0 0,-13 0-40,12 0 8,-17 0 32,6 0 32,9 0-16,-10 0-16,-5 0 0,14 0-16,-8 0 32,8 0 8,-14 0-24,5-4 0,10 4 56,-11-3-56,-4 3 0,17 0-8,-11-4 16,11 4-16,-17 0 8,5 0 8,11-3-32,-13 3 96,-3 0-72,16-4 40,-11 4 32,11-3 32,-16 3-104,5 0-16,11-4 32,-11 4-64,-5 0 48,17 0-8,-13 0 64,11-3-40,-15 3-16,4-4 16,10 4-8,-11-3-16,-3 3 8,4 0 24,11-4 48,-11 4-72,-4 0 0,5-3 0,13-1 16,-15 4 0,-3 0-16,4-3 24,1-1 24,12 1-80,-17 3 32,4-3-24,13-3 48,-12 1 24,-5 5-48,4-5 56,1 0-24,0-1-16,-5 6-16,14-5 0,-9 0 8,1-9 56,-6 14-64,13-3 8,-13-3-8,0 1 0,0 5 0,4-14 64,-1 11 8,1-13-40,-4 16-32,3-3-16,-3-13-32,4 11 48,-4 5 0,3-16 72,1 11-24,-4-9-8,0 14-40,3-4-8,-3-11-24,4 10 88,-4 5-56,3-16 48,1 11 24,-4-9-72,0 14 0,3-4-16,-3-10 16,4 11 0,-4 3 0,3-14 56,1 9-24,-4-9 32,0 14-64,3-4 72,1-11-16,-1 9 16,-3 6-72,4-15 33,-4 11-1,3-11-16,1 9 8,-4 6-24,3-17 48,1 3-8,-4 9-8,0 5-32,0-18 32,3 13 8,-3-14 8,3 5 0,-3 0 8,0 9-72,0 5 16,0-21 0,4 4 64,-4-1-48,0 18-16,3-17 56,-3-2-56,4-2 0,-4 21 0,3-17 32,3-3-16,-3 1 40,-3 19-56,4-15 0,-4-5 16,3 3-16,-3 17 0,4-16 32,-4 2 8,3 9-8,-3 5-32,0-17-16,4 12 0,-4-13 16,0 18 0,3-5-24,-3-11 40,0 11-32,0 5 16,0-16-16,0 11 72,0-10 8,0 15-64,0-6 40,0-11-8,-2 12-48,2 5 16,0-18-16,-1 13 64,1-14 24,0 19-72,-2-14 16,2-2-32,0 1 8,0 15 8,0-18 0,0-1 56,0 0-8,0 19-48,0-19 16,0 0-16,0 3-64,0 16 64,3-16 16,1 1-16,-4 1 32,0 14-32,3-16 72,1 11-40,-1-12 32,-3 17-64,0-6 0,4-11 0,-4 12-16,0 5 16,0-16-32,0 13 32,0-11 0,0 14 0,0-4 0,0-10 0,0 11 0,0 3 0,0-5 0,0-9 32,0 10 8,0 4-40,0-14-24,0 9 32,0-11 8,0 16-16,0-5 16,0-12 32,0 12-32,0 5-16,0-20-16,0 6-16,0 1 32,0 13 0,0-14 16,0 0 16,0 8-64,0 6 32,0-20 0,5 14-32,-2-9 32,-3 15 0,4-5 80,-1-11-64,-3 12-32,0 4 16,4-14 24,-4 11-48,0-11 8,0 14 16,3-5 32,-3-9-64,4 10 48,-4 4-16,3-5 24,-3-10-8,0 11 16,0 4-32,0-5-32,0-9 32,0 14 16,0 0-16,0-14 16,0 11-32,0-3-16,0 6 32,0-15-8,0 11 8,-2-11 56,2 15-56,-1-6 48,-3-11-48,3 12-16,1 5 16,-2-19-16,2 13 16,-2-13 16,2 19-16,-2-5 16,1-12-32,1 11 0,0 6 16,0-19 0,0 16 0,-2-13 0,2 16 0,-2-3 16,0-11-16,1 8 0,1 6 0,0-15 48,0 11-48,0-10 24,0 14-24,0-5 0,0-9-8,0 11 8,0 3 0,3-5 8,-3-1-8,0-9-40,0 15 40,0-4 0,0-10 0,0 11 0,0 3 0,0-4 40,0-1-40,0-11 0,0 16 0,0-3 0,4-11-8,-4 9 8,0 5 0,0-14-16,0 9 16,0-9 16,0 14-16,0-4 0,0-1 8,-2 0-16,2 5 8,-4-14 0,3 14 0,-1-4 24,2 4-24,0-3 32,0-1-16,-2-1 32,2 5-48,0-3-80,0-1 128,0 1-16,0 3-32,0-4-32,0 1 80,0-2-80,0 5 32,0-6-80,0 3 112,0-1-16,0 4-16,0-3 48,0-2-32,0 1 16,0 4-32,4-5-16,-4 0 16,3 0 16,-3 5-16,0-6-32,0 1-16,0-9 64,0 14-16,4 0 16,-1-5-32,-3 0 48,0 5-32,0-14-48,0 10 16,0 1 48,0 3-16,0-5 32,0 1-16,0 1 0,0 3-16,0-4 0,0 1-32,4-1 64,-4 4-32,0-3-16,0-1 32,0 1-32,0 3 16,0-4-16,0 1-16,0 3 32,0-4 32,0 4-64,0-3 64,0 3-32,0-4 0,-2 1-16,2 3 48,0 0-32,0-4 32,-2 1-64,2-1 48,0 4-16,-2-3-16,2 0 16,-1-3 16,1 6-16,-2-5-16,0 0 88,2-9-8,0 14-64,0 0 80,-2-4-24,1 1-56,1 3 0,0-5-56,-2 0 8,2-1 48,0 6 0,0-5 0,0 2 48,0-1-40,0 4-8,-2-3-8,2-1-8,-2 1 32,2 3-16,-1-4 24,-1 1-40,-2 3 16,4 0 0,-1-4-8,-1 1 8,0 3 8,2 0-8,-2-4 0,-1 4-8,0-3-24,3 3 32,-2-4 0,0 4 32,-1-3-8,3 3-24,-4-4-16,1 1-40,1-1 72,2 4-16,-2-3 0,-1-1 32,1 1 24,2 3-56,-4-3-56,3-3 40,-1 1 0,2 5 16,-2-5 16,2 0 0,-2-1 8,2 6-24,-1-14 0,1 11 0,-2 0 32,2 3-32,-2-6-16,2 1-16,0 0-8,0 5 40,0-5 0,0-1 32,0 1-8,0 5-24,-2-3 48,1-2-80,-1-1 0,2 6 32,-5-5 16,0 2-32,-9 3 8,14 0 8,-16-6-112,0 1-192,-1 0-328,17 5 632,-14-5-1033,-7 1-519,2 1-736,19 3 2288,-23 0-3241,-3 0-1296,7 0-560,19 0 5097,-21 0-8018,21 0 8018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10.35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 3573 3240,'0'0'0,"0"0"968,0 0-968,-2 0 96,0 0 24,0 0 56,2 0-176,0 2 185,0-2 23,0 0 16,0 0-224,0 2 240,0-2 40,0 0 56,0 0-336,0 0 344,0 0-8,0 0-8,0 0-1336,0 0 2296,0 0-1032,0 0-32,0 0-1992,0 0 3728,0 0-1792,0 1 16,0-1-184,0 0 184,0 0 24,0 0 8,0 0-824,0 0 1384,0 2-616,0-2-31,0 0-129,0 0 136,4 0-8,-4 0 8,0 0-136,3 0 136,-3 0 8,0 0 8,0 0-152,4 0 160,-4 0 24,3 0-40,-3 0-144,4-3 120,-4 3 0,5-4-32,-5 4-88,3-3 128,1-1-48,-1 1 8,-3 3-88,4-4 96,-1 1-24,1-1 24,-4 4-96,5-3 88,-2-1 16,3-1 0,-6 5-104,14-5 96,-14 0 32,14-1-8,-14 6-120,3-5 88,2-9 16,9 11-8,-14 3-96,4-5 104,1-1 16,9 1 0,-14 5-120,3-5 120,3 0-16,-1-1 0,-5 6-104,15-14 112,-11 11-24,1-2 24,-5 5-112,16-5 104,-13-1-8,13-8 24,-16 14-120,5-3 112,9-2-7,-10-9-25,-4 14-80,13-4 104,-9-1 16,1-9 8,-5 14-128,16-3 104,-13-3-8,2-7-8,-5 13-88,16-4 96,-12-1-8,1 0-16,-5 5-72,5-6 80,11-8-16,-13 11 16,-3 3-80,5-5 88,9 0-16,-10-1-8,-4 6-64,14-5 40,-11 0 24,11 0-24,-14 5-40,4-14 56,1 14 16,11-5-32,-16 5-40,3-14 24,11 10 24,-11 1 8,-3 3-56,14-6 40,-10 1 32,1-9-16,-5 14-56,17-3 56,-11-2 0,8-9 16,-14 14-72,5-4 64,12-1 0,-12-9 24,13 11 8,-13-3-8,11-9 16,-16 15-104,3-4 80,11-10 0,-9 11 24,-5 3-104,14-14 120,-9 10-16,11-11 8,-16 15-112,5-5 96,14-13 8,-5 13 0,-14 5-104,14-16 88,0 11-8,-9-11-32,-5 16-48,21-5 72,-15-11 0,14 13 0,-20 3-72,14-16 104,0 13-64,-8-11 56,-6 14-96,19-5 104,-14-9-16,12 10 33,-12-10-25,-5 14-96,21-3 96,-7-11 24,0 11 16,-14 3-136,14-6 120,-9-8-32,14 11-40,-19 3-48,6-14 104,13 11-8,-5-3 56,-14 6-152,5-14 136,14 11-48,-14-13-32,-5 16-56,18-3 56,-4-13 16,0 13 16,-14 3-88,14-14 112,-1 8-24,1-9-32,-14 15-56,16-5 72,0-11-48,-1 12 32,-15 4-56,6-15 32,14 10-40,-4-9 56,-16 14-48,16-4 16,-1-10-16,1 11 8,0-11-32,-1 9 48,3-11 8,-18 16-32,17-5 24,-3-9 0,4 10-24,-18 4 0,13-14-24,7 9 24,-1-12 0,-19 17 0,17-5 24,1-13 40,-1 13-16,-17 5-48,16-19 56,-1 15-16,3-11-32,-18 15-8,14-4 24,1-11-8,3 9-16,-18 6 0,15-17 0,1 12 48,-2-13-8,-14 18-40,14-5 56,0-11-24,-9 11 0,-5 5-32,19-15 24,-2 11 24,-3-12-8,-14 16-40,20-5 40,-5-10 0,-10 9-16,-5 6-24,21-15 64,-7 9-24,0-8 0,-14 14-40,18-5 24,-3-9-8,-1 9 48,-14 5-64,16-14 56,1 9-32,2-9 0,-19 14-24,18-5 0,-1-13 24,-1 15 16,-16 3-40,15-17 56,3 11-16,-1-13-16,-17 19-24,18-5 56,-1-12-16,0 13 8,-17 4-48,21-16 16,0 11 8,-2-12-8,-19 17-16,21-5 0,-5-13 8,1 13 32,-17 5-40,19-17 0,1 11 16,0-13 0,-20 19-16,23-14 24,-2 9 16,-4-11-24,3 11 8,-1-12-24,-2 12 80,-17 5-80,19-16 64,0 11-24,1-9 16,-20 14-56,17-5 8,0-13 48,1 13 8,-18 5-64,17-17 56,-1 11-32,3-9 16,-19 15-40,17-6 32,2-9 8,1 11-16,-20 4-24,17-15 16,0 9 0,-1-9 24,-16 15-40,16-5 48,3-11 8,0 11-32,-19 5-24,23-18 16,-2 13-16,-2-11 16,-19 16-16,21-5 40,-2-12-40,3 12 0,-22 5 0,23-18-16,-2 13 48,0-11 16,-21 16-48,22-5 73,3-11-49,-6 11-40,-19 5 16,22-17 16,1 12-16,-2-13 40,-21 18-40,24-3 16,-5-13 24,2 11-24,-21 5-16,21-16 64,0 13 8,0-13-24,-21 16-48,17-4 48,4-1-48,4-10 24,-25 15-24,20-4 24,1-1 24,0-11-24,-21 16-24,19-5 24,-1-9 24,-1 9-8,-17 5-40,18-14 40,-3 10-16,6-9-8,-21 13-16,23-6 24,-1-9 24,1 9-8,-23 6-40,19-13 136,4 7-56,-2-9-8,-21 15-72,22-4 96,1-11-64,1 11-8,-24 4-24,23-14 24,-2 11-8,0-11 16,-21 14-32,22-4-16,1-1 40,1-12-24,-24 17 0,25-4 0,-5-1 48,1-11-40,-21 16-8,23-3 16,-4-2 0,4-11-16,-23 16 0,21-4 24,-1-1 24,3-10-48,-23 15 0,19-4 8,4-10-16,1 11 16,-24 3-8,21-14 56,3 10 0,-1-1 16,-23 5-72,21-16 0,3 13-16,1-2-8,-25 5 24,22-14 0,1 10-16,0-10 32,-23 14-16,20-3 24,5-2 8,-3-9 64,-22 14-96,23-4 40,1-1 8,1-11 16,-25 16-64,22-5 0,5-11 56,-1 13-56,-26 3 0,20-14 0,5 11 16,-1-1 0,-24 4-16,23-14 40,1 11 8,2-3 8,-26 6-56,23-5 0,0-9 24,-1 14-8,-22 0-16,23-5 16,-2-9-16,1 11 8,-22 3-8,25-5 16,-3-9 16,4 10 8,-26 4-40,28-14 40,-2 9-48,4 0 32,-30 5-24,29-16 0,-2 13 0,0-11 32,-27 14-32,27-4-32,-1-1 32,1-11 16,-27 16-16,27-3 32,-3-2 8,2-11-16,0 12-32,0-1 16,0 0-16,-26 5 8,25-14 8,-4 11 8,3-3-40,-24 6 24,24-5 0,1-9-16,-1 11 72,-24 3-56,23-5 40,1-9-8,-3 10 40,-21 4-72,23-3 24,-1-3 32,1 1 48,-23 5-104,22-5 40,-1-9-8,4 14 0,-25 0-32,22-5 8,3 0 64,-1-9 0,-24 14-72,26-4 32,0-1 0,4 0 8,-30 5-40,28-14 0,-1 10 32,1-11 24,-28 15-56,28-4 0,2-10 16,-1 11-8,-29 3-8,28-5 32,3-11-16,-1 13 40,-30 3-56,31-6 16,-1 1-16,0-9 0,-30 14 0,27 0-32,-1-5 32,-1-9 48,-25 14-48,26 0 16,-2-5-8,1-9 24,-25 14-32,24-4-32,-1-1 8,1 0 48,-24 5-24,24-5 0,-1-9 72,1 10-40,-24 4-32,23-5 0,1-9 16,1 14-32,-25 0 16,22-5 32,4-9 24,-1 11-40,-25 3-16,26-6 72,-4 1-32,3 0 8,-25 5-48,26-5 88,-2-9-72,4 14 8,-2-5 40,-26 5-64,25-6 0,1 1 40,-2 0 8,-24 5-48,24-5 8,3 1 8,-3-1 32,-24 5-48,26-5 16,0 0 8,-2-9 40,-24 14-64,27-4 8,-5-1 40,4 0 0,-26 5-48,25-6 8,2 1 40,1-9-32,-28 14-16,28 0 40,2-5 24,-1 0-40,-29 5-24,28-16 49,2 13-65,-2-1 32,-28 4-16,27-5 16,1 0 40,-2 0 8,-26 5-64,25-6 8,3 1 40,-1 0-80,-27 5 32,27-5 0,-1 1 32,-2 1-64,-24 3 32,26-4 0,-2 1 0,3-1 0,-27 4 0,24-3 0,-1-1 0,1 1 0,-24 3 0,24-4 0,-1 1 64,-2 3 8,-21 0-72,21-4 120,1 1-48,3-1-24,-25 4-48,24-3 48,0 0-40,1-1 24,-25 4-32,19-3 64,2-1-64,3 1 16,-24 3-16,24-4 24,1 1-24,1-3 64,-26 6-64,24-5 16,2 0-16,1 0 16,-27 5-16,27-4 0,1 1 24,0-1-40,-28 4 16,30-5-8,-3 2 16,1-1-8,-28 4 0,30-3 48,-2-1-32,1 1 0,-29 3-16,28-4-32,-3-1 32,1 2 0,-26 3 0,22-4 16,3 1-16,2-1 0,-27 4 0,30-3-32,-4-1 16,0 1 0,-26 3 16,28 0-8,2-4 16,-4 1-16,-26 3 8,33-4 8,-5 1-16,-1-1 16,-27 4-8,32 0 0,-4-3 0,-6-1 16,-22 4-16,28-3 16,0 3 16,3-4 16,-31 4-48,32-3 40,-6-1-40,0 4 0,-26 0 0,24-3 16,1-1-32,1 4 16,-26 0 0,26-3 0,-2-1 0,-1 4 16,-23 0-16,24-3 16,-1-1 0,1 4-32,-24 0 16,26-3-16,0 0 32,0-1-32,-26 4 16,25-3 16,3-1-16,1 4-48,-29 0 48,30-3 32,-1 3-80,-1-4 64,-28 4-16,28-3 16,0-1-32,1 4 32,-29 0-16,32-3-16,-3-1 32,-1 1-48,-28 3 32,31 0-24,1-4 24,-3 4 0,-29 0 0,32-3 24,-6 3-32,2 0-24,-28 0 32,26-4-48,0 4 16,0 0 48,-26 0-16,26-3 0,-3 3 0,-1-4-40,-22 4 40,26 0-80,1-3 64,-5 3-8,-22 0 24,23 0 0,-2-4 16,-2 4-8,-19 0-8,22 0 32,1-3-16,0 3 0,-23 0-16,22-4 0,3 4-16,-3-3 48,-22 3-32,25 0 16,-3-4 8,3 4-64,-25 0 40,24-3 0,0-1 0,2 4-16,-26 0 16,30-3 48,-2 3-64,1-3 16,-29 3 0,28 0-48,2 0 48,-2-4-16,-28 4 16,28 0-16,-1 0 16,-1-3-24,-26 3 24,27 0-16,-3 0 32,0 0-32,-24 0 16,25-4 0,-3 4 24,-1 0-32,-21 0 8,23-3 0,-2 3-32,-2 0 0,-19 0 32,19 0-32,0 0 8,2 0 32,-21 0-8,19 0 0,2 0 16,2 0 0,-23 0-16,19 0-40,2 0 24,-2 0 32,-19 0-16,17-4 8,2 4 24,2 0 56,-21 0-88,21 0 32,0 0 32,2 0 56,-23 0-120,22-3 16,1 3 8,3 0-48,-26 0 24,26 0-32,-2 0 32,2 0 16,-26 0-16,23 0 24,3 0-32,-5 0 8,-21 0 0,23-4 8,-2 4-16,-2 0 32,-19 0-24,22 0-16,-2 0 8,2 0 8,-22 0 0,23 0 8,-2 0-8,3 0 16,-24 0-16,24 0 0,1 0-16,-3 0 16,-22 0 0,21 0 0,-2 0-24,1 0 40,-20 0-16,20-3-48,0 3 48,0 0-16,-20 0 16,21 0-32,-2 0 64,1 0-48,-20 0 16,19 0 16,0 0-32,0 0-40,-19 0 56,21 0 0,-2 0-16,2 0 48,-21 0-32,19 0 24,2 0-40,2 0 8,-23 0 8,22 0-48,1 1 16,-1 1 0,-22-2 32,25 2-8,-1-2 16,-1 0-8,-23 0 0,22 0 0,1 0 0,-2 2 0,-21-2 0,22 1 48,3-1-64,-4 0 64,-21 0-48,21 0 0,0 2 32,1-2 8,-22 0-40,23 2 0,-1-2 0,-1 2-32,-21-2 32,21 0-8,2 1 48,-2-1-40,-21 0 0,21 0 0,-1 0 32,0 0-16,-20 0-16,20 2 32,1-2-32,0 2 0,-21-2 0,21 0-48,3 0 32,-1 2 32,-23-2-16,24 0 0,1 1 0,1-1-16,-26 0 16,26 2 0,0 0 0,-2 0 32,-24-2-32,25 3 56,-1-1-80,1 1 8,-25-3 16,26 2-48,-4 0 16,3 1 32,-25-3 0,24 2-16,0 0 32,1 1-16,-25-3 0,24 2 0,-1 1 0,1-1-24,-24-2 24,23 2 8,1 1-48,0-1 40,-24-2 0,25 2 0,-1 1-32,0-1 80,-24-2-48,23 3-48,-2-1 80,2 0 0,-23-2-32,22 3 0,1-1 56,-2 2-104,-21-4 48,21 3 0,1-1 16,1 1 0,-23-3-16,22 2 32,3 2-16,-3-1 0,3 1-32,-25-4 16,22 3 16,1 1 0,-2-1-32,-21-3 16,21 3 16,0 1-16,0-1 0,-21-3 0,22 4 0,-1-1-16,0 1 16,-21-4 0,21 5-48,0-1 80,0 1-16,-21-5-16,24 3-64,-3 3 96,0-3-64,-21-3 32,22 5-32,-3 0 48,1-1 0,-20-4-16,19 3 0,-2 1 0,2-1 16,-19-3-16,18 6-32,3-1 32,-1-2-16,-20-3 16,20 5-40,-1-1 24,0 1-16,-19-5 32,21 5 16,-2-1 0,0 1-16,-19-5 0,19 4 0,0 1 0,2 0 0,-21-5 0,21 4 32,0 1-48,-2-2 0,-19-3 16,19 4-48,4 1 32,1 0 16,-24-5 0,21 5 0,0 1 32,-2-1-32,-19-5 0,16 5 16,1 0 16,6-1-32,-23-4 0,19 3 0,-2 2-16,1-1 32,-18-4-16,17 3 16,6 3 0,-2-3-8,-21-3-8,21 2-56,-4 1 72,2 3-16,-19-6 0,19 3 32,0 2 40,1-1-120,-20-4 48,5 3 16,17 2-56,-4-1 24,-18-4 16,17 3 40,-1 1-8,1-1 0,-17-3-32,16 6-16,1-3 0,2 2-16,-19-5 32,20 4 0,-3-1 16,2 1 16,-19-4-32,23 5 32,-1 0-32,3-1-16,-25-4 16,24 3-48,-3 1 16,0-1 32,-21-3 0,22 5 0,1-1 64,0-1-48,-23-3-16,22 5 16,-3-1-16,-3 1-48,-16-5 48,19 5 16,0-1-32,1-1 32,-20-3-16,22 4 0,-6 1 0,1 2 16,-17-7-16,19 7-16,-1-2 32,3 0-48,-21-5 32,17 6-32,4-3 32,0 2 0,-21-5 0,19 6-16,2-3 8,-7 0-8,-14-3 16,15 4-32,3 1 0,1 0 64,-19-5-32,19 4 32,-5 1-16,2 0 24,-16-5-40,15 4-16,3 1 32,1-2 16,-19-3-32,17 4-32,2 1 64,2-1-64,-21-4 32,19 5 0,1 0 64,-5-1-40,-15-4-24,6 5 48,14 0-48,-4-1-16,-16-4 16,16 5-32,-1-2 24,-1 2 8,-14-5 0,6 6 8,11-3 24,-3 2-16,-14-5-16,14 4 48,-9 1-80,14-1 16,-19-4 16,5 5-16,13-2 32,-13 1 48,-5-4-64,19 3 16,-14 1-16,14 1-32,-19-5 32,6 5-16,13-1 0,-14-1 64,-5-3-48,19 4-16,-14-1 48,13 1-24,-18-4-8,5 3-40,16-1 72,-16 1-48,-5-3 16,18 4 0,-15-1 16,13-1-48,-16-2 32,3 2 32,11-1-24,-10 1-16,-4-2 8,5 2-16,0-2 16,0 2 40,-5-2-40,5 0 32,-1 0 16,-1 0-48,-3 0 0,4 0-32,-4 0 80,3 0-32,-3 0-16,4 0 24,-4 0-8,0 0-48,0 0 32,0 0-8,3 0 8,-3 0 0,4 0 8,-4 0 24,0 0 0,0 0-32,0 0 16,0 0 16,3 0-48,-3 0 16,0 0-16,0 0 32,0 0-48,0 0 0,0 0 96,0 0-144,0 0 112,0 0 16,4 0-64,-4 0 0,0 0 16,0 0-32,3 0 48,-3 0-16,0 0 16,0 0-32,0 0 16,0 0 0,4 0 32,-4 0-48,0 0 16,0 0 16,3 0-16,1 0 16,-4 0-16,0 0-32,3 0 0,-3 0 48,0 0-16,4 0 32,-4 0-32,3 0-16,1 0 48,-4 0-32,3 1 32,1-1-48,-1 0 32,-3 0-16,0 2-32,4-2 48,-4 0 24,0 0-40,3 0-40,-3 0 8,0 0 32,0 0 16,0 0 0,0 0-48,0 0 104,0 0-144,0 0 160,0 0-40,0 0-184,0 0 208,0 0-24,0 0 40,0 0-296,0 0 432,0 0-144,0 0-384,0 0 640,0 0-352,0 0-304,0 0 656,0 0-304,0 0-400,0 0 744,0 0-344,0 0-48,0 0-376,0 0 760,0 0-360,0 0-16,0 0-360,0-3 760,-2 3-392,2 0 0,-1-4-24,-1 4 32,0-3 24,2 3-32,-2-4 16,-1 1 0,-2-1 0,5 4-16,-6-3-32,1-1 48,-2 1 16,7 3-32,-14-5 16,9-1-16,-9 1-16,14 5 16,-5-5-16,-12 0 16,11-1 16,6 6-16,-14-15 0,9 11 0,-11 1 32,16 3-32,-5-5 0,-10-1 0,11-8 16,4 14-16,-7 0-32,-7-5 0,9 0 16,5 5 16,-7-5 16,0 0 0,-7 1 0,9 1 0,5 3-16,-7-4 0,0 1 32,-7-3-32,14 6 0,-2-3 8,-5-1-32,7 4 24,-15-3-32,10 0 0,-2-1 48,0 1 0,7 3-16,-6-4 16,-8 1-16,9 3-32,5 0 32,-5-4 16,0 1-16,0-1 16,5 4-16,-6-3-16,1 3-16,2-4 64,3 4-32,-4-3-16,1 3 48,-1-4-32,4 4 0,-3-3-16,-1 3 32,3-4-32,1 4 16,-2 0 0,0 0-16,2 0 32,0 0-16,-2 0-32,1 0 64,1-3-32,0 3 0,0 0-48,0 0 96,0 0-64,0 0 32,0 0-48,0 0 80,0 0-64,0 0 48,0 0-80,0 0 64,0 0-64,0 0 32,0 0 80,0 0-112,0 0 96,3 0-80,1 2 64,-1-1-48,-3-1 16,3 2 0,-3 0-16,4 0 16,-4-2 0,3 1 0,3 1 16,-1 0-32,-5-2 16,14 1-16,-11 3 64,3-1-32,-6-3-16,5 2-16,9 3 64,-14-1-64,0-4 16,3 5 24,11 0 24,-9-1-48,-5-4 0,16 5 16,-13 0-48,11 0 0,-14-5 32,0 7 0,18 0-8,-13 0-24,-5-7 32,17 14 16,-11-9-16,-1 1 16,-5-6-16,14 14 40,-9-11-72,11 4 24,-16-7 8,5 14 0,10-9 0,-9 0 24,-6-5-24,17 7 16,-12 0-32,9 7 0,-14-14 16,4 5 16,11 1-16,-11 1 16,-4-7-16,17 7 32,-13 0-48,11 0 16,-15-7 0,4 7 16,12-1-16,-16 0 0,0-6 0,13 7 16,-13-2-64,6 2 16,-6-7 32,15 5 0,-15 0 0,0-1 16,0-4-16,6 5 0,-3-2 32,1-1-48,-4-2 16,5 2 32,-2 0-16,-3-1-48,0-1 32,0 2 0,0-2 0,0 2 0,0-2-16,0 0 16,0 2 0,0-2 32,0 0 16,0 0-48,0 1 0,0-1 0,4 0-16,-4 0 32,0 0 0,0 0-16,3 0 0,-3 0-32,0 0 32,4 0 48,-4 0-48,0 2 24,0-2-8,0 0-32,0 0 16,0 0-8,0 0 16,0 0-8,0 0-8,0 0 32,0 0 24,0 0-112,0 0 160,0 0-48,0 0-16,0 0-208,0 0 392,0 0-200,0 0 48,0 0-360,0 0 624,0 0-312,0 0 0,0 0-376,-2-3 736,0 3-376,2 0 0,-2-4-16,1 4 0,-1 0 16,2 0 0,-2 0 0,0 0 48,1 0-80,1 0 32,-2 0 16,0 0-32,2 0 0,0 0 16,-1 0 32,-1 0-48,0 0 16,2 0 0,-3 0 0,-1 0 0,1 0 32,3 0-32,-6 0 0,1 0 8,0 0-8,5 0 0,-7 0 0,0 0 32,0 0-32,7 0 0,-14-3 16,9 3-32,-11 0 16,16 0 0,-7 0 16,-10 0 0,3-4 0,14 4-16,-16 0 32,-1-3-16,0 3-32,17 0 16,-20-4 16,3 1-16,0-1-16,17 4 16,-20-3 16,3 3 0,0-4-16,17 4 0,-18 0 16,3-3-48,-1 3 0,16 0 32,-7-4 0,-9 4 16,13-3-32,3 3 16,-5 0-16,-1 0-32,-1 0 8,7 0 40,-7 2-16,2-1-48,-2 1-104,7-2 168,-7 2-280,0 0-144,0-1-136,7-1 560,-7 2-760,2-2-201,-2 2-223,7-2 1184,-5 3-1480,0 2-249,0 1-335,5-6 2064,-6 3-2473,5 1-503,-3 1-913,4-5 3889,-3 5-7266,3-5 7266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15.765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41 66 4705,'0'0'0,"0"0"80,0 0 16,0 0-96,0-3 112,0 3 48,0 0 24,0 0-184,0 0 168,0 0 16,0-4 0,0 4-184,-2 0 184,2 0 0,0 0 8,0 0-192,0 0 184,0 0 0,0 0-8,0 0-720,0 0 1248,4 0-544,1 0 0,-5 0-160,3 0 144,1 0 16,1 0 16,-5 0-176,5-3 184,9 3 16,-10 0 0,-4 0-200,14 0 208,-11 0 8,11-4-8,-14 4-208,3 0 200,13 0 1,-11 0-1,-5 0-200,14 0 232,0-3 16,0 3-16,-14 0-232,14 0 240,3 0-8,-1 0 8,-16 0-240,16-4 264,3 4 8,0 0 8,-19 0-280,19 0 240,0 0 0,0 0-24,-19 0-216,21 0 208,0 0-24,2 0-24,-23 0-160,22 0 136,3 0-24,-1 0-8,-24 0-104,26 0 96,0 0 0,0 0 0,-26 0-96,25 0 96,-3 0 1,-1-3-25,-21 3-72,21 0 40,-2 0 0,0 0 8,-1 0 0,-18 0-48,17 0 32,-1 0 0,-16 0-32,17 0 0,-3-4 16,2 4 0,0 0 8,-16 0-24,17 0 8,2 0-16,-1 0 8,-18 0 0,19 0 8,-2 0-8,0 0 16,-17 0-16,21 0 0,-1 0-16,-1 0 16,-19 0 0,17 0 16,-1 0-16,1 0 0,-17 0 0,18 0 0,-1 0 16,-3 0 8,-14 0-24,14 0 40,-9 0-16,16 0 32,-21 0-56,14 0 64,-9 0 8,14 0 16,-19 0-88,5-3 64,13 3 8,-13 0 16,-5 0-88,19 0 80,-14 0 0,11 0-24,-16 0-56,5-3 56,13 3 8,-15 0-16,-3 0-48,16-4 56,-11 4 8,0 0-16,-5 0-48,16 0 32,-11 0 0,0 0-24,-5 0-8,14 0 32,-14-3-8,5 3 8,-5 0-32,14 0 32,-10 0 8,-1 0-8,-3 0-32,4 0 24,1 0 8,0 0 0,-5 0-32,14 0 24,-10 0 8,1 0-24,-5 0-8,5 0 40,9 0-32,-9 0 24,-5 0-32,5 0 24,1 0 0,8 0 8,-14 0-32,0 0 8,0 0-8,5 0 40,-5 0-40,3 0 8,-3 0 16,0 0 16,0 0-40,0 0 48,4 0 8,-4 0-56,0 0 96,0 0 24,0 0 8,0 0-472,0 0 816,-2 0-360,0 0-16,2 0-96,-5 0 56,0 0-32,-2 0-16,7 0-8,-14 0 16,9 0-8,-13-4-8,18 4 0,-7 0 0,-10 0 0,10 0-8,7 0 8,-17 0 40,3 0-16,0 0-24,14 0 0,-7 0 0,-11 0-24,1 0 16,17 0 8,-14 0 8,-2 0 8,1 0-16,15 0 0,-5 2 0,-16-2 0,3 2-16,18-2 16,-15 1 24,-3-1-32,11 2 8,7-2 0,-17 2 8,10-2-8,-16 0 40,23 0-40,-14 2 8,-1-2-8,8 0 0,7 0 0,-18 1 0,1-1 16,-2 0 8,19 0-24,-25 0 16,6 0 0,0 0 8,19 0-24,-22 0 8,-3 0 16,1-3 0,24 3-24,-28 0-8,2 0 8,-2-4 24,28 4-24,-26 0 8,0 0 16,3-3 8,23 3-32,-21 0 16,0-4 16,1 4-16,20 0-16,-20 0 0,3-3-16,1 3 8,16 0 8,-14 0 0,-1 0 24,-3 0 24,18 0-48,-14 0 8,7-4-8,-8 4-8,15 0 8,-5 0-24,-13 0 32,13 0 8,5 0-16,-14 0 8,11 0-8,-4 0 0,7 0 0,-16-3-24,9 3 48,-9 0-8,16 0-16,-5 0 0,-11 0 0,11 0 0,5 0 0,-17 0-24,3 0 24,7 0-16,7 0 16,-17 0-8,10 0-8,-11 2 32,18-2-16,-7 1 0,-8-1 0,9 2 0,6-2 0,-15 2-16,9-2 8,1 0 8,5 0 0,-5 2-16,2-2 40,-1 1-48,4-1 24,-3 0 0,1 2 0,0-2-24,2 0 24,0 2-24,0-2 24,0 0 24,0 0-48,0 0 40,0 0-32,0 2 16,0-2 0,0 0 16,0 0-8,0 1-16,0-1 8,0 2 8,4-2 8,-4 2 8,0-2-24,5 0 24,0 2-40,0-1 32,-5-1-16,14 0-16,-10 0 40,1 0-8,-5 0-16,19 0 8,-14 2 16,16-2-24,-21 0 0,14 0 24,5 0 0,2 0-16,-21 0-8,24 0 0,6 0-8,0 0 16,-30 0-8,34 0 16,3 0-16,1 0-16,-38 0 16,40 0-8,-3 0-16,-1 0 24,-36 0 0,39 0 0,-5 0 0,5 0 0,-39 0 0,36 0-24,-1 0 24,0 0-8,-35 0 8,35-3 0,-2 3 16,0 0 8,-33 0-24,29 0 40,-1 0-8,-2 0-8,-26 0-24,25 0 48,-1 0 8,0 0 32,-24 0-88,25 0 80,-3 0 8,-1 0-8,-21 0-80,19 0 72,2 0-24,-2 0 72,-19 0-120,21 0 64,-3 0-16,-1 0 8,-17 0-56,16 0 0,-1 0 49,-9 0-1,-6 0-48,17 0 48,-12 0 0,0 0 16,-5 0-64,6 0 48,-1 0 16,-2-4 16,-3 4-80,0 0 64,0 0 48,0 0 32,0 0-464,0 0 752,-1 0-304,-3 0-56,4 0-72,-5 0 16,-9 0 8,9 0 8,5 0-32,-18 0 0,4 0 24,1 0-24,13 0 0,-14 0-8,7 0 16,-14 0 24,21 0-32,-14 0 8,-2 2 8,11 0-16,5-2 0,-16 1-40,9 1 56,-12-2-32,19 0 16,-15 2 16,-3-1-16,1 1 8,17-2-8,-19 2 16,-2-2-8,0 0-8,21 0 0,-23 0 0,1 2 16,-4-2 8,26 0-24,-28 0 8,-5 0 24,-2 0 0,35 0-32,-35 0 0,-2 0 40,-3 0-32,40 0-8,-43 0 32,-2 0 0,-2 0-8,47 0-24,-49 0 0,-3 0 16,-2 0 8,2-4 0,52 4-24,-51 0 24,4-3-24,7 3-8,40 0 8,-38-4-16,1 4 32,4 0-32,33 0 16,-29-3 0,1 3-24,2 0 0,26 0 24,-25-4-16,3 4 16,22 0 0,-21 0 0,2 0 0,1-3 16,3 3 0,15 0-16,-7 0 0,0-4 24,2 4-40,5 0 16,-4 0 16,1 0-8,1 0-16,2 0 8,0 0 8,0 0-16,0 0-8,0 0 32,0 0-8,0 0 8,0 0-40,3 0 48,1 0-24,-4 0 0,0 0-16,5 0 40,0 0-8,-5 0-16,16 0 16,-13 0-8,11 0 8,-14 0-16,6 0 24,16 0 0,-3 0-8,-19 0-16,23 0 24,0 0-24,3 0 8,-26 0-8,29 0 32,6 0-32,0-3 24,-35 3-24,36 0 8,3 0 8,1 0-16,-40 0 0,45 0 0,2 0-24,0 0 24,-47 0 0,49 0 32,1 0-32,-1 0 0,-49 0 0,50 0-8,-1 0-32,-2 0 32,-47 0 8,45 0-40,0 0 24,4 0-8,-49 0 24,44 0-48,-3 0 48,-1 0-16,-40 0 16,35 0 0,0 0 48,2 0-32,-37 0-16,34 0 16,-2 0-8,-4 0 8,-28 0-16,24 0 8,2 0-8,-2 0-8,-24 0 8,23 0 8,-2 0 8,-4 0-16,-17 0 0,16 0 16,-2 0-16,-9 0 0,-5 0 0,14 0 8,-10 0 32,-4 0 0,0 0-40,3 0 32,0 0 0,-3 0 24,0 0-56,0 0 104,0 0 16,0 0-8,0 0-448,-1 0 760,-3 0-368,-11 0-32,15 0-24,-14 0 24,-2 0-24,-3 0-16,19 0 16,-21 0 16,-3 0 0,-4 0 32,28 0-48,-30 0 24,1 0-32,-4 0-24,33 0 32,-32 0 0,-3 0 0,-1 0 16,36 0-16,-31 0-16,-4 0 8,3 2 16,32-2-8,-34 1 0,-5-1 64,1 0-32,38 0-32,-43 2 24,1-2-8,2 2-8,40-2-8,-45 0 40,1 2-16,4-2 32,40 0-56,-40 0 8,2 1 24,1 1-24,37-2-8,-33 0 0,4 2 0,2 0-8,27-2 8,-19 1 0,0 1 0,0 0 0,19-2 0,-16 1 0,1 1-32,1 0 24,14-2 8,-14 2 0,-2-1 24,9 1 0,7-2-24,-19 2-24,14 0 24,-13-1-16,18-1 16,-5 0-8,-9 2 32,11-2-24,3 0 0,-4 0-40,1 0 40,1 0-16,2 0 16,-2 0-24,2 2 24,0-2 0,0 2 0,4-1 24,1 1 8,-5-2-32,14 0 0,-9 0 0,20 0-16,-25 0 16,17 0-16,6 0 8,4 0 48,-27 0-40,34-3 8,6 3-8,3-4 0,-43 4 0,49 0-24,-2-3 24,0 3 0,-47 0 0,48-4 0,-1 4-16,2 0 8,-49 0 8,49-3 0,-2 3-24,0-4-8,-47 4 32,45 0-64,0 0 24,-6 0 40,-39 0 0,34 0 0,-1-3 32,-1 3-24,-32 0-8,29 0 16,-1 0-16,-5 0 16,-23 0-16,22 0 0,-4 0-16,1 0 16,-19 0 0,19 0 0,-3 0 40,-11 0-40,-5 0 0,16 0 0,-13 0 0,2 0 40,-5 0-40,4 0 32,-4 0 40,0 0 16,0 0-88,0 0 24,-2 0 40,-3 0 0,5 0-64,-16 0 16,-1-4 0,-2 4-48,19 0 32,-21 0 0,-2 0 0,-5 0 0,28 0 0,-33 0 32,-3-3-64,-3 3 24,39 0 8,-38 0 8,-2 0 8,-5 0 24,45 0-40,-47 0 40,0 0 0,-3 0-32,50 0-8,-47 2 40,-4-2-8,2 0 8,49 0-40,-48 0 24,-1 0 0,-2 0 0,51 0-24,-50 0-8,1 0 8,4 0-16,45 0 16,-38 0-24,5 0 32,1 0 32,32 0-40,-26 0 16,0 0-32,7 0 32,19 0-16,-17 0-24,1 0 24,9 0 24,7 0-24,-14 0 16,12 0-8,-1 0 8,3 0-16,-4 0 0,3 0-16,-1 0 48,2 0-32,0 0-16,0 0 0,0 0 48,0 0-32,0 0 24,0 0-8,0 0 8,0 0-88,3 0 112,3 0-48,-1 0 24,-5 0-24,14 0 32,-9 0-8,11 0-40,-16 0 16,15 0 0,1 0-8,0 0 32,-16 0-24,17 0 24,2-4 8,4 4 8,-23 0-40,24 0 0,4 0-32,2-3 64,-30 3-32,31-4 0,7 1 0,0 3 40,-38 0-40,40 0-16,-1 0 0,-3-4 32,-36 4-16,39-3-24,-1 3 8,0 0-8,-38 0 24,37 0-16,-3 0 0,1 0 48,-35 0-32,35 0-40,0 0 8,-4 0 8,-31 0 24,28 0-48,-5 0 16,-1 0 24,-22 0 8,19 0-16,-1 0 32,-13 0-8,-5 0-8,16 0 0,-16 0-8,3 0-8,-3 0 16,4 0 24,-4 0 8,0 0 32,0 0-40,0 0-24,0 0-16,-2 0 48,2 0-32,-4 0 40,-3 0 0,-10 0 40,17 0-80,-14 0 40,-3 0-32,-2-4 8,-8 4-8,27 0-8,-29 0 0,-6 0 32,0 0 8,35 0-40,-40 0 40,0 0 8,-3-3-8,43 3-40,-47 0 32,2 0-24,-2 0 24,47 0-32,-51 0 8,4-4 48,-2 4-56,49 0 0,-45 0-56,3 0-88,2 0-304,40 0 448,-40 0-872,2 0-752,3 0-1209,35 0 2833,-35 0-3769,8 0 17,2 0-3010,25 0 6762,0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3.42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30 95 2240,'0'0'0,"0"0"0,-1 0 96,-1 0 56,0 0 64,2 0-216,-2 0 264,-1 0 48,1 2 16,2-2-328,-3 0 352,1 0-24,0 0-16,2 0-312,-2 0 289,1 0-17,-1 1 0,2-1-272,0 0 280,0 0-16,-2 0-8,2 0-256,-2 0 288,1 0 0,1 0 24,0 0-312,0 2 336,0-2 0,0 0-16,0 0-320,0 0 304,0 0-40,0 0-32,0 0-1032,0 2 1784,0-2-760,0 0 57,0 0-281,0 2 288,0-2 64,3 1-48,-3-1-304,4 0 288,1 0 8,0 0-32,-5 0-264,17 0 232,-11 0-8,11 0-32,-17 0-192,14 0 176,0 0 8,2 0 24,-16 0-208,14 0 160,1 0 24,3 0-24,-18 0-160,17 0 160,6 0 32,-1-3-56,-22 3-136,23-4 160,-1 4-32,-4-3 0,-18 3-128,19-4 161,2 4-17,-4-3-24,-17 3-120,21 0 152,-3 0-16,-13-4-8,-5 4-128,19 0 128,-16 0-40,11 0-8,-14 0-80,0 0 48,4 0 8,-4 0 8,0 0-64,0 0 56,3 0 48,-3 0 24,0 0-128,0 0 160,0 0 40,0 0-24,0 0-712,0 0 1232,0 0-552,0 0-8,0 0-1112,-3 0 2032,-2 0-976,-1 0 0,6 0-80,-5 0 24,0 0 32,0 2-8,5-2-48,-6 2 8,1 0 40,0-1-32,5-1-16,-2 2-24,-1 0 56,1 0-24,2-2-8,-2 0 0,1 0 16,-1 1-16,2-1 0,-5 2 8,1 0 16,1-2 0,3 0-24,-4 2 16,1-2 16,-1 0 24,4 0-56,-7 1 32,-8-1 8,9 0-16,6 0-24,-14 2-16,8-2 16,-12 0 48,18 0-48,-17 0 32,1 0 16,-1 0-24,17 0-24,-14 0 16,-4 0-8,3 0 16,15 0-24,-7 0 16,-12 0-16,15 0 0,4 0 0,-7 0 0,0 0 16,2-3 24,5 3-40,-5 0-16,1 0 8,3 0 8,1 0 0,-2-4 8,0 4 32,0 0-16,2 0-24,-1 0 0,1 0 8,0 0-16,0 0 8,0 0-24,0 0 48,0 0-64,3 0 64,-3 0-24,0 0 24,4 0-24,-4 0 0,0 0-56,3 0 56,-3 0 0,0 0-16,0 0 40,3 0-48,-3 0 24,4 0-56,-1 0-192,1 0-344,-4 0 592,5 0-1144,-1 0-569,1 0-527,-5 0 2240,5 0-2601,0 0-287,1 0-1897,-6 0 4785</inkml:trace>
  <inkml:trace contextRef="#ctx0" brushRef="#br0" timeOffset="468">747 4 3336,'0'0'0,"0"0"608,0-3-80,0 3-528,0 0 561,0 0 15,0 0-24,0 0-2241,0 0 3866,0 0-1705,0 0-32,0 0-3529,4 0 6594,-4 2-3057,0 1 16,0-3-464,3 7 456,1 7-15,-1-7-41,-3-7-400,0 19 376,4-3 0,-4 3 8,0-19-384,3 19 400,1 0 24,-1 2 16,-3-21-440,4 24 352,-1 1-24,0-1-8,-3-24-320,4 26 256,-1-1 49,-3 1-1,0-26-304,0 24 280,4 0-8,-1 2-24,-3-26-248,4 23 272,-1 0-24,-3-2-32,0-21-216,0 20 216,4 0-24,-1-3-8,-3-17-184,0 17 184,4-1-24,-4 0-24,0-16-136,0 15 104,0-1-16,0-8 0,0-6-88,0 17 64,0-12 24,0 9-48,0-14-40,0 7 24,0 7 16,0-9 8,0-5-48,0 5 80,0 1-8,0-3-16,0-3-56,0 4 40,0-3-16,0 1 8,0-2-32,0 2 32,-2-2 8,2 0-8,0 0-32,0 0-8,-2 0-104,2 0-176,0 0 288,-1-4-616,-1-1-312,2 0-368,0 5 1296,0-16-1641,0 11-175,0-11-144,0 16 1960,0-5-2041,0-14 25,5 14 327,-5 5 1689,4-19-3104,-4 19 3104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2:03.02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10 39 5105,'0'0'0,"0"0"0,-2 0 176,2 0-64,0 0 24,0 0-136,-2 0 176,2 0 40,0 0 32,0 0-248,0 0 272,-2 0 0,1 0-8,1 0-264,0 0 224,-2 0-8,2 0 0,0 0-16,0 0 8,0 0 0,0 0-208,0 0 176,0 0-16,0 0 24,0 0-704,0 0 1216,0 0-480,0 0 25,0 0-1394,0 0 2530,0 0-1153,0 0 0,0 0-2049,3 0 3890,-3 0-1801,4 0 0,-4 0-264,3 0 248,1 0 8,-1 0 8,-3 0-264,6 0 304,-3 0 8,2 0 8,-5 0-320,6 0 272,-1 0 0,0 0 40,-5 0-312,5 0 264,0 0-8,9 0-7,-14 0-249,4 0 176,1 0 24,11 0 8,-16 0-208,3-4 200,15 4 16,-5 0-40,-13 0-176,14 0 200,0 0 0,0-3 24,-14 3-224,18 0 240,-3 0-32,1 0-8,-16 0-200,16 0 160,-1 0 0,3 0 40,-18 0-200,17 0 152,4 0 0,-2 0-16,-19 0-136,19 0 128,2 0 16,2 0 0,-23 0-144,22 1 120,1-1-24,1 0 0,-24 0-96,25 2 80,-3-2 8,1 0-8,-23 0-80,26 2 72,-2-2-24,1 0 41,-25 0-89,24 0 72,1 0 8,-3 0 80,-22 0-160,24 0 128,-1 0-8,0 0 24,-23 0-144,22 0 112,1 0 16,-4 0-16,-19 0-112,21 0 88,-4 0-32,-1 0 0,3 0 16,-19 0-72,16 0 24,3 0 24,0 0-32,-19 0-16,18 0 16,1 0 32,-4 0-8,-15 0-40,16 0 48,0 0-24,-16 0-24,14 0 0,-9 0 16,14 0 8,-14 0 24,-5 0-48,16 0 40,-13 0-16,11 0-24,-14 0 0,4-4 24,-1 4 40,2 0 16,-5 0-80,4 0 32,1 0 0,-1 0-24,-4 0-8,3 0 24,-3 0 72,0 0-24,0 0-72,0 0 64,0 0 40,0 0-16,0 0-344,0 0 600,0 0-200,0 0-40,0 0-696,0 0 1248,0 0-592,0 0 8,0 0-864,0 0 1616,0 0-752,0 0-48,0 0-944,0 0 1880,0-3-952,-2 3 48,2 0-56,-1 0 56,-1 0-56,0 0 32,2 0-32,-2 0-32,1 0 16,-3 0 40,4 0-24,-3 0 16,-1 0-8,-1 0 8,5 0-16,-4 0 0,-1 0 0,-2 0 24,7 0-24,-5 0 16,-2 0-16,-9 0 16,16 0-16,-3 0-16,-4 0 32,0 0 24,7 0-40,-14 0 0,7 0-16,-17 0 0,6 0-8,3 0 48,8 0 8,7 0-32,-14 0 0,0 0 8,-3 0-32,17 0 24,-18 0 0,3 0 0,11 0 16,4 0-16,-14 0 0,7 0 0,-12 0-16,19 0 16,-17 0-16,11 0 32,-8 2-32,14-2 16,-5 1 0,-12 1-24,13-2 0,4 0 24,-19 0-16,5 2 32,7-2-56,7 0 40,-24 0-56,17 2 8,-16-2 8,23 0 40,-15 0 24,-1 1 0,2 1-8,14-2-16,-19 0-24,-2 0 24,-1 2 24,22-2-24,-25 0 24,3 0 16,-1 2-40,23-2 0,-24 0-8,-3 0 8,0 0 24,27 0-24,-28 0 24,0 0-8,0 0-8,28 0-8,-26 0-24,3 0 8,2 0 56,21 0-40,-17 0 32,0 0-48,3 0-8,14 0 24,-16 0-16,9 0 0,-9 0 72,16 0-56,-5 0 56,-10 0-56,9-4 0,6 4 0,-14 0-32,9 0 32,-9 0 16,14 0-16,-3 0-16,-2 0 32,-1 0-32,6 0 16,-3 0 0,-2 0 16,1 0 0,4 0-16,-5 0 0,3 0-32,0 0 32,2 0 0,0 0 16,-1 0 0,-1 0-16,2 0 0,-2 0-32,2 0-8,0 0 0,0 0 40,0 2 16,0 0 0,0-2-16,0 1-32,0-1 32,0 2 0,0-2 16,4 2 0,-4-2-16,0 0-32,3 0 24,-3 2 8,0-2 0,4 1-16,-1-1 32,2 0-8,-5 0-8,6 0 0,9 2-8,-9-2-8,-6 0 16,15 0 16,1 2-16,-2-2 8,-14 0-8,15 1 0,1-1-8,1 0 16,4 0 8,0 0-16,4 0-16,-25 0 16,24 0-32,0 0 32,2 0 0,-26 0 0,27 0-16,4 0 0,-2 0-24,-29 0 40,32 0-24,-1 0 8,0 0 8,-31 0 8,32 0 0,1 0-32,2 0 0,-35 0 32,31 0 24,2 0 56,0 0 0,-33 0-80,33 0 72,2 0-56,-4 0-16,-31 0 0,32 0 0,-1 0 24,-2 0 16,-29 0-40,34 0 0,-5 0-8,-1 0 8,-28 0 0,26 0 0,-5-3 24,-2 3 16,-19 0-40,17 0 8,1 0-16,-4 0 16,-14 0-8,5 0 0,11 0 40,-11 0 32,-5 0-72,5 0 40,0 0 8,1 0 24,-6 0-72,3 0 88,-3 0 48,0-3 32,0 3-168,0 0 136,0 0 16,0-4-32,0 4-120,0 0 97,-2-3-33,-1 3-8,3 0-56,-4-4 16,-1 1 8,0 3 16,5 0-40,-7-4 40,0 4 0,-7-3-8,14 3-32,-3 0 24,-4-4-8,-7 4 24,14 0-40,-6-3 0,-7 3 16,7 0-8,6 0-8,-17-4 0,10 4 32,-12 0 8,19 0-40,-14 0-16,0-3 0,0 3 16,14 0 0,-19 0-24,-2 0 40,0 0 8,21 0-24,-22 0-16,-1 0 16,0 0-8,23 0 8,-26 0-16,0 0 32,-5 0-32,31 0 16,-32 0-80,-2 0-16,-3 0 16,37 0 80,-36 0-56,-3 0 96,3 0 16,36 0-56,-35 0 8,2 0 24,2 0-16,31 0-16,-34 0-16,5 0 56,1 0-24,28 0-16,-26 0-16,2 0 32,-1 0-8,25 0-8,-24 0 16,1 1 0,2 1-8,21-2-8,-21 2-24,1-2 24,0 2 0,20-2 0,-20 0 24,2 1 24,4 1-48,14-2 0,-15 2 0,8 0-16,-11-1 0,18-1 16,-5 2 0,0-2 32,0 2-48,5-2 16,-4 0-32,2 0 32,1 0 0,1 0 0,-2 0-8,0 0 8,2 0-32,0 0 32,0 0-24,0 0 40,0 2 8,0-2-24,4 0 16,-4 1-16,3-1-16,-3 0 16,0 0 16,4 0-16,-1 0 0,-3 0 0,5 0 8,11 0-16,-13 0-24,15 0 32,-18 0 0,14 0 16,3 0 8,4 0-24,-21 0 0,21 0-24,0 0 0,1 0-16,-22 0 40,23 0 24,3 0 0,5 0-24,-31 0 0,35 0-8,0 0-8,3-3 0,-38 3 16,40 0-40,2 0 40,2 0-56,-44 0 56,47 0-40,0 0 96,-2 0 24,-45 0-80,43 0 96,1 0-16,-2 0-80,-42 0 0,40 0-40,-2 0 56,-3 0 24,-35 0-40,33 0 32,0 0-8,-4 0-40,-29 0 16,28 0-40,-3 0 72,-5 0-8,-20 0-24,21 2 16,-3-2-8,-1 0-48,-17 0 40,18 0 0,-4 0 56,-9 0-16,-5 0-40,15 0 88,-11 0-40,1 0-32,-5 0-16,4 0 56,-4 0 24,0 0 48,0 0-128,0 0 192,0 0 0,0 0 24,0 0-816,0 0 1368,0 0-632,-2 0-48,2 0-88,-5 0 24,-1 0 8,-8-4 8,14 4-40,-5-3 32,-12 3 32,1 0-32,16 0-32,-15-4 0,1 4 0,-4-3-16,18 3 16,-17-4 32,-4 4-32,-9-3 8,30 3-8,-26 0 0,-2-4-24,-1 4 40,29 0-16,-30-3 0,-1 3 40,-4-4-24,35 4-16,-31 0-16,-4 0 16,0-3-16,35 3 16,-35 0-72,-3 0 16,-9-4 0,47 4 56,-45 0-40,0 0 80,1 0 16,44 0-56,-42 0 48,-3 0-24,3 0-8,42 0-16,-47 0-16,6 0 48,4 0 8,37 0-40,-38 0 0,5 0 40,0 2-64,33-2 24,-33 0 16,8 2-8,3 0 40,22-2-48,-16 1 40,9 3-56,-10-2 16,17-2 0,-4 1-24,-1 1 48,1 0 8,4-2-32,0 1 0,-1 1-32,-3-2 8,4 0 24,-2 2-56,2-2 64,0 0 48,0 0-56,0 2 16,4-1 16,-1-1-8,-3 0-24,4 2 16,1-2-16,0 0 16,-5 0-16,16 0 0,-13 0-16,13 0 56,-16 0-40,4 0 48,10 0-32,-9 0-32,-5 0 16,17 0 0,-12 0-32,21 0 80,-26 0-48,18 0 24,1-3 8,4 3-48,-23 0 16,19-4-40,3 4 8,3-3 32,-25 3 0,24 0 40,4-4-8,2 4-32,-30 0 0,31 0-32,4-3 8,-2 3 8,-33 0 16,38 0 0,0 0-16,1 0-8,-39 0 24,40 0-16,-4 0-24,1 0 96,-37 0-56,36 0 72,1 0-16,-2 0 24,-35 0-80,34 0-8,-4 0 32,0 2-24,-30-2 0,29 1 32,-1-1-24,-2 2-16,-26-2 8,24 2 40,-1-1-40,-6 1 16,-17-2-16,18 2-32,-2 0 8,-11-2-8,-5 0 32,17 0 0,-13 0 40,-1 0 24,-3 0-64,4 1 24,-4-1-40,3 0 8,-3 0 8,0 0 8,0 0 80,0 0 40,0 0-352,0 0 552,-2 0-272,-1 0 16,3 0-72,-5 0 56,-2 0 16,-9 0 16,16 0-88,-5 0 48,-13 0-8,3 0 16,15 0-56,-18-3 80,-1 3-24,-3 0-16,22 0-40,-27-4 0,1 4 48,-3 0-32,29 0-16,-28 0 56,-2 0-40,1 0 56,29 0-72,-30 0 40,1 0-80,-3 0 72,32 0-32,-28 0-64,-1 0 80,-1 0 40,30 0-56,-28 0 48,-5 0 56,2 0-32,31 0-72,-30 2 56,-3-2 32,4 2-8,29-2-80,-30 2 56,1-1 16,1 1-23,28-2-49,-30 2 40,4 0-8,4-2 16,22 0-48,-21 1 40,5-1 24,2 0 8,14 0-72,-5 2 0,-9-2 32,10 0-32,4 0 0,-1 0-16,-1 0 32,0 0-32,2 0 16,0 0-64,0 0-8,0 0-48,0 0 376,0 0-809,0 0-47,5 2-488,-5-2 1088,6 2-1672,8-1-745,-9 1-679,-5-2 3096,15 2-4065,-1 0-5377,-14-2 9442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5.09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62 338 2728,'0'0'0,"-4"-3"352,1-2 24,3 5-376,-7-14 432,0 10 40,2 1 41,5 3-513,-5-5 480,-1-1-16,1 1-24,5 5-440,-5-5 400,0-9-24,1 14-16,4 0-360,-2-5 328,1 0-24,1-1 16,0 6-320,-2-3 280,2-2 24,0 0-8,0 5-296,3-6 297,3 1-25,-1 0-24,-5 5-248,5-4 200,9 1-8,-10-2-16,-4 5-176,13-4 176,-9 1 0,12-1-8,-16 4-168,5-3 136,12 3 16,-3-4-8,-14 4-144,5 0 136,16 0-24,-7 0-8,-14 0-104,5 0 64,16 0-8,-16 2-16,-5-2-40,18 3 48,-13 3 0,11 8-8,-16-14-40,5 3 48,0 11 0,11-9 8,-16-5-56,0 16 56,5-9 8,0 10 8,-5-17-72,0 7 88,0 11-16,0-4-8,0-14-64,-1 7 72,-1 10 40,-3-12 0,5-5-112,-7 16 128,0-11 0,-9 9-32,11-9 8,-2 9 0,-9-12 0,16-2-104,-7 5 96,-12 0-8,12-1-32,7-4-56,-19 5 32,5 0 17,-3-1 15,17-4-64,-16 1 32,2 1 8,0 2-16,14-4-24,-5 1 24,-2 1-16,0 0 16,7-2-24,-5 0-16,1 0-24,1 2 32,3-2 8,-2 0 8,2 1 16,0-1-24,0 0-24,4 2 16,1-2 8,-5 0 0,3 0 8,2 0 32,13 0-24,-18 0-16,5 0 16,13 0-24,-3 0 8,-15 0 0,14 0 8,2-3-24,-1 3 0,-15 0 16,16 0 0,-2 0-8,2-4 16,-16 4-8,15 0 16,1 0-48,-2 2 16,-14-2 16,14 3-16,0 1 0,0-1 16,-14-3 0,14 6-24,-1-1-24,-7 9 16,-6-14 32,14 5-16,-11 0-57,1 11 17,-4-16 56,5 5-64,0 9 16,-1-9 48,-4-5 0,0 16 0,0-13 16,0 4-16,0-7 0,-2 14 32,-2-10-24,-1 1-24,5-5 16,-5 7 16,-9-2-32,10 0 24,4-5-8,-13 5 32,7 1-40,-13-5 40,4 1 0,15-2-32,-14 2 16,-2 0 8,0-2 9,16 0-33,-15 0-17,-1 0 9,2 0-24,14 0 32,-14 0-104,9-4-104,-11 1-208,11-1-272,0 1-232,0-3-224,5 6 1144,-6-3-1329,5 0-143,1-1-120,0 4 1592,0-3-1617,0 3 385,3-4-1536,-3 4 2768,0 0 0</inkml:trace>
  <inkml:trace contextRef="#ctx0" brushRef="#br0" timeOffset="1">429 542 2704,'0'0'0,"0"0"0,0 0 432,0 2-32,0 1 32,0-3-432,0 6 480,0-1 1,0 0 23,0-5-504,-2 7 512,2 0-40,-3 9-32,3-16-440,0 5 408,0 10 0,0-1-48,0-14-360,0 7 336,0 9-40,3-2-48,-3-14-248,4 5 224,-4 12-16,5-10-7,-5-7-201,5 16 216,0-11 0,-1 9-24,-4-14-192,3 5 208,1 1-24,-1 1-16,-3-7-168,6 5 168,-1 0-24,-2 0 8,-3-5-152,0 6 128,4-5-8,-1 3-40,-3-4-80,4 1 56,-4 1 16,0-2-8,0 0-64,0 0 88,0 0 0,0 0 24,0 0-400,0 0 664,0 0-280,0 0-64,0 0-536,-2 0 936,0 0-592,-3 0-136,5 0 296,-5-3-368,0-1-72,-1 1-72,6 3 512,-3-5-576,-1 1-57,1-1-7,3 5 640,-2-5-640,-1-1 16,1 1 40,2 5 584,0-14-552,0 11 88,0-11 64,0 14 400,0-5-304,0-13 72,0 4 63,0 14 169,0-14-104,0 9 48,0-16 40,0 21 16,0-14 16,0 9 32,0-14-8,0 19-40,0-5 48,0-13 8,0 13 16,0 5-72,-2-15 121,0 9 55,1-9 80,1 15-256,-2-6 312,0-7 8,1 9-16,1 4-304,-2-5 264,2 0-40,0-1 0,0 6-224,0-3 216,0-1-8,0 1 0,0 3-208,0-4 144,3 1 8,2 0 0,-5 3-152,6 0 128,-1-4 16,0 4-40,-5 0-104,16 0 80,-11 0 24,11 0-16,-16 0-88,5 0 112,12 0 0,-11 0 0,-6 0-112,19 0 104,-14 2-24,16 0-8,-21-2-72,5 3 64,14 2-8,-14 0 17,-5-5-73,18 7 96,-15 0-24,2 0-32,-5-7-40,4 7 40,-1 0 0,-3 7 32,0-14-72,0 4 112,-3 3 24,-2 0-40,5-7-96,-16 5 112,2 0 8,0 0-16,14-5-104,-14 4 112,0-1-32,0 1-24,14-4-56,-15 1 48,-3 1-16,1 0-32,17-2 0,-17 0 16,3 0-64,7 0-136,7 0 184,-18 2-352,13-2-344,0 0-337,5 0 1033,-5 0-1400,-1 0-296,5 0 151,1 0 1545,-2 0-3192,2 0 3192</inkml:trace>
  <inkml:trace contextRef="#ctx0" brushRef="#br0" timeOffset="1064">1137 133 3096,'0'0'0,"0"0"432,0-5 8,0 5-440,-1-5 432,-1-1 17,0 3-1,2 3-448,-5-3 408,0-1-24,-1 1-32,6 3-352,-15-4 296,10 1-24,-11-1-56,16 4-216,-7-3 168,-11 3 16,5-4 0,13 4-184,-16 0 152,0 0 8,2 0-8,14 0-152,-15 0 136,-4 0 56,3 2 8,16-2-200,-19 3 168,3 1 16,9 1-16,7-5-168,-21 5 177,7 1 39,-1 0 24,15-6-240,-14 7 232,8 7 0,1-10 24,5-4-256,-5 5 208,0 9-24,1-9 0,4-5-184,0 7 144,0 0-24,0 7 32,0-14-152,0 5 88,6 2-24,7 7 32,-13-14-96,4 5 48,1 2 16,9 0 8,-14-7-72,4 7 32,1 7 0,17-9-8,-22-5-24,14 6 8,0 8 24,0-11 16,-14-3-48,5 5 24,18 2 16,-6 7-8,-17-14-32,18 4 16,1 1-8,-2 9-8,-17-14 0,21 5 0,0 2-8,-2 9 8,-19-16 0,19 5 0,-1 2-32,-4 7 24,-14-14 8,14 5-24,-9 0 24,12 2 16,-17-7-16,4 7-32,1 0 8,0 7 16,-5-14 8,4 3-8,-1 3 16,1 1-24,-4-7 16,0 7-24,0 0 16,0-2 32,0-5-24,-4 5 16,-1 0 0,-2 0 16,7-5-32,-14 6 8,0-3 24,0 2 24,14-5-56,-19 2 40,-2 2-48,0-3 0,21-1 8,-21 2-24,-1 0 16,-1-2 40,23 0-32,-24 1 8,-1-1-16,3 0 24,22 0-16,-19 0-24,0 0-8,1 0-8,18 0 40,-14 0-128,0 0-40,9 0-72,5 0 240,-16 0-320,11 0-96,-2-3-96,7 3 512,-7 0-616,2-3-97,3 3-47,2 0 760,-1-4-872,-1 4-128,0-3-80,2 3 1080,0-4-1201,0 4 185,0-3-1704,0 3 2720</inkml:trace>
  <inkml:trace contextRef="#ctx0" brushRef="#br0" timeOffset="1065">1306 204 2864,'0'0'0,"0"0"416,0 0 56,0 0-472,0 2 416,0 0 0,0 1 1,0-3-417,0 6 448,0-1 32,0 2 0,0-7-480,0 16 464,0-10-24,0 12 16,0-18-456,0 14 456,0 3 8,0-3-32,0-14-432,-2 18 377,2 1-1,0-4-24,0-15-352,0 18 352,0-3-8,0-1-8,0-14-336,0 14 320,0 0-16,4 0-24,-4-14-280,3 7 240,1 10-24,-4-11-16,0-6-200,3 14 144,1-11-16,-4 2 0,0-5-128,3 7 56,1 0 48,-4-2-32,0-5-72,3 6 88,-3-1-16,4-2-16,-4-3-56,0 4 32,0-2-32,0-1 32,0-1-32,0 0 32,0 0-16,0 0-8,0 0-64,0 0 64,0 0-120,0 0-128,0 0 584,0 0-1112,0 0 192,0-3-120,0 3 696,0-5-768,0-1-16,0 1-1,0 5 785,-2-5-808,0-9 0,2 11 0,0 3 808,-2-14-808,2 8 72,0-11 80,0 17 656,-1-14-601,-1 0 49,2 9 48,0 5 504,0-21-400,0 5 128,-2 1 128,2 15 144,-2-18-40,1-1 32,-1 2 16,2 17-8,0-18 24,-2 1 0,2 0 16,0 17-40,0-16 80,-1 0 48,1 2 64,0 14-192,0-14 264,-2 0 48,2 9 104,0 5-416,-2-21 432,2 16 0,0-16 9,0 21-441,0-14 392,0 9-16,0-14 16,0 19-392,0-5 360,0-14-32,4 13-8,-4 6-320,3-15 296,2 11-16,0-11 0,-5 15-280,16-4 248,-12-10 0,1 11-16,-5 3-232,15-5 224,-11-1-8,12 1 1,-16 5-217,3-5 224,11 1 0,-11 1 24,-3 3-248,14 0 248,-8 0 0,11 0 0,-17 0-248,5 0 248,16 0 8,-16 3-16,18 3 0,-23-6-240,16 5 208,-2 9-16,1-9 0,-15-5-192,14 14 168,-9-7 8,14 9 32,-19-16-208,6 6 208,9 12 8,-9-4-8,-6-14-208,5 15 208,9-1 0,-14 0 9,0-14-217,3 14 200,-3-7 24,0 9 24,0-16-248,-3 5 312,-2 11 32,-2-13 8,7-3-352,-18 5 336,2 9-88,-3-10-8,19-4-240,-21 5 176,1 0-32,-3-1 24,23-4-168,-23 3 88,1-1 8,-4 1-48,26-3-48,-25 2-16,1 0-112,0-2-272,24 0 400,-23 0-880,4 2-688,3-2-761,16 0 2329,-16 0-3009,9 0-79,-12 0-1745,19 0 4833,0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6.91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1 496 1568,'0'0'0,"0"0"224,0 0-224,0 0 248,0 0 24,0 0 40,0 0-1144,3 0 2008,1 0-800,-4 0 0,0 0-376,5 0 376,-2 0 0,3 0-23,-6 0-353,5-3 328,9 3 0,-11-4-8,-3 4-320,16 0 312,-11 0 32,18-3 16,-23 3-360,14 0 320,1-3 48,5 3-32,-20 0-336,19 0 312,3-4-24,-1 4-56,-21 0-232,21 0 168,2 0-32,-4 0-24,-19 0-112,21 0 96,-6 0-24,1 0-40,-16 0-32,5 0 8,13 0 0,-13 2 8,-5-2-16,16 0 41,-13 2-25,2-2-24,-5 0 8,5 1-8,-1 1-1,1-2 18,-5 0-9,4 0-9,-1 0-63,1 0-104,-4 0 176,3 0-288,-3 0-160,4-3-168,-4 3 616,0 0-712,3-4-96,-3 1-16,0 3 824,0-4-865,0 1-7,0 3 0,0 0 872,0-4-768,0 1 240,-2-1-904,2 4 1432</inkml:trace>
  <inkml:trace contextRef="#ctx0" brushRef="#br0" timeOffset="2771">183 296 1888,'0'0'0,"0"0"184,0 0 56,0 0-240,0-3 344,0 3 16,0-4 56,0 4-416,4 0 408,-1 0-24,-3 0-24,0 0-360,0 0 305,0 0-9,0 2 16,0 2 24,0-4-336,0 5 344,4 2 16,-4 7 16,0-14-376,3 5 416,1 12 32,-1-3 40,-3-14-488,4 14 456,-1 0-16,1 2-47,-4-16-393,3 15 360,1 1 16,-1 1-64,-3-17-312,4 16 304,-1-2-40,1 2-40,-4-16-224,3 14 216,1 1-24,-1-8-48,-3-7-144,4 19 128,-4-13-32,0 9-16,0-15-80,3 5 72,-3 2-8,0 7-32,0-14-32,4 2 32,-4 3 40,0 1-24,0-6-48,-2 3-24,0 2-232,0-3-384,2-2 640,0 2-1040,-1-1-393,1-1-239,0 0 1672,-2 0-1848,0 0 7,0-5-1359,2 5 3200,0 0 0</inkml:trace>
  <inkml:trace contextRef="#ctx0" brushRef="#br0" timeOffset="2772">711 270 1712,'0'0'0,"-2"0"176,-3 0 24,1 0 8,1 0 40,1 2 32,2-2-280,0 2 288,0 1 8,-2 2 8,2-5-304,-1 6 288,-1 8 8,2-9-16,0-5-280,0 15 281,0-1-25,0 4-32,0-18-224,0 17 216,0 1 8,3 1 8,-3-19-232,4 19 264,-1 0 8,1 2 0,-4-21-272,3 21 264,1 0-8,-4-2 0,0-19-256,0 22 240,0-2-24,3-1-24,-3-19-192,4 17 152,-4 2 0,3-1 8,-3-18-160,4 17 96,-4-3-8,3 0-24,-3-14-64,0 7 56,4 10 16,-4-12-32,0-5-40,3 7 0,-3 0 8,0 0 24,0-7-32,4 6 40,-1 0 8,-3 0-32,0-6-16,0 3-32,0 1-64,4-3-88,-4-1 184,0 2-336,0 0-200,3 0-192,-3-2 728,0 0-816,0 0-56,4 0-72,-4 0 944,0 0-929,0 0-15,0 0 112,0 0 3537,3-6-5978,-3 1 1905,0 5 1368</inkml:trace>
  <inkml:trace contextRef="#ctx0" brushRef="#br0" timeOffset="2773">719 281 1744,'0'0'0,"-1"-14"248,1 14-248,-2-5 296,-3-15 32,1 6 48,4 14-376,-3-5 392,1-16 16,0 16 24,2 5-432,-1-17 400,1 12-39,0-9-25,0 14-336,0-4 312,0-1-24,0 0-24,0 5-264,0-14 248,3 14-16,1-5-8,-4 5-224,3-6 224,2 3 0,-1-1-24,-4 4-200,5 0 216,9-3 24,-11-1 0,-3 4-240,14 0 232,-10-3-32,10 3-40,-14 0-160,3 0 152,13 0 24,-2 0 33,-14 0-209,14 0 216,1 0-40,-1 0 16,-14 0-192,14 2 192,-9-1-32,13 3 8,-18-4-168,5 5 144,14 2-48,-15 0-24,-4-7-72,14 16 64,-14-11-8,5 11-8,-5-16-48,3 5 64,-3 9 0,4-7-16,-4-7-48,0 17 48,0-3 16,-2-7-8,2-7-56,-5 17 56,-2-11 0,-9 9 32,16-15-88,-5 5 80,-14 9 0,14-8-32,5-6-48,-18 7 24,4-1 40,0 8-32,14-14-32,-14 4 48,7 1-56,-10 0 0,17-5 8,-5 6 48,0-3-64,-1 1 80,6-4-64,-5 3 40,0-1-48,3-1 64,2-1-56,-2 0 24,1 0-8,1 0-8,0 0-8,0 0-24,0 0-48,0 0 40,0 0 160,0-3-328,3 3 128,1 0 24,-4 0 48,0 0-88,5 0 64,0 0-16,0 0 24,11 0-24,-13 0-16,-3 0 56,14 0-32,-8 0 32,11 0-8,-17 0 8,14 0 0,-9 0-56,13 2 24,-3-1 16,-10 3 0,16 1 16,-7 0-48,-14-5 48,4 6-56,11-1 16,-11 0 0,-4-5 40,16 5-16,-13 2-32,2 0 16,-5-7 32,16 7-40,-16 0 24,3 0 16,-3-7 0,4 7-16,-4-2 0,0 0-16,0-5 32,0 6 8,0 1 8,-2-2-8,2-5-8,-5 5 16,-2 0-32,0 1 8,-7-1 48,9 0 0,-9-2 0,14-3-40,-7 2 40,-10 0-24,11 0 0,6-2-16,-19 0 24,4 0-16,8 0-16,7 0 8,-21 0-56,7 0-128,7 0-168,7 0 352,-21 0-520,16 0-201,-11-4-63,16 4 784,-5-3-832,0-1 32,-1 4 8,6 0 792,-7 0-864,2-3 47,0 3-47,5 0 864,-5 0-864,1 0 184,3 0 200,1 0 480,0 0-1456,0 0 1456</inkml:trace>
  <inkml:trace contextRef="#ctx0" brushRef="#br0" timeOffset="2774">1017 491 1648,'0'0'0,"0"0"0,0 2 336,0 3 72,3 9 16,-3-14-424,4 5 384,-1 1-48,1 7-8,-4-13-328,3 6 312,1 1-8,-1 8-7,-3-15-297,6 6 280,-3 11-16,-3-10 8,0-7-272,0 17 248,4-10-8,-1 12 16,-3-19-256,5 7 248,-1 12-16,-4-5-40,0-14-192,0 7 168,0 11-24,0-11 16,0-7-160,0 15 160,0-9-64,0 1-16,0-7-80,-2 13 40,0-9 0,-1 1 32,3-5-72,0 14 64,-2-10-32,0 1-16,2-5-16,-1 5-8,-1 2 16,0-2 8,2-5-16,0 5 24,0-1-16,0-1-8,0-3 0,0 2-8,0 0 0,0 0-8,0-2 16,0 1-72,0-1-64,0 0-80,0 0 216,0 0-312,0 0-88,0-3-32,0 3 432,5-5-448,1-1-8,-3-8 16,-3 14 440,5-3-496,-1-11-17,-1 9 9,-3 5 504,4-18-504,-1 13 72,-3-14 40,0 19 392,0-14-344,0 0 56,0-1 64,0 15 224,0-16-136,0 0 56,-2 2 56,2 14 24,-1-14-8,-1 1 8,0 7 0,2 6 0,-2-17 24,-1 12 16,1-11 16,2 16-56,-2-5 104,-1-11 40,1 13 48,2 3-192,-3-16 248,1 13 40,2-11 40,0 14-328,0-4 376,0-10 8,0 11-8,0 3-376,4-14 352,-1 10-72,0-1-31,-3 5-249,4-14 240,-1 11-16,3-1 8,-6 4-232,5-5 216,0 0 8,0 0 0,-5 5-224,6-6 208,7 1 8,-9 0-8,-4 5-208,5-4 200,9 1 8,-10-1-8,-4 4-200,5-3 184,10-1-8,-11 4-8,-4 0-168,14 0 136,-11 0 0,13 0-16,-16 0-120,3 2 80,11 2 16,-10 1-16,-4-5-80,5 14 80,0-11 32,-1 11-16,-4-14-96,3 5 88,1 11-8,-1-11-8,-3-5-72,0 18 96,0-13 40,-2 9-8,2-14-128,-3 5 137,-2 9 7,0-9-24,5-5-120,-6 14 144,-9-10-32,9 1-24,6-5-88,-6 5 88,-10 0-16,11 1 0,5-6-72,-16 3 88,9 1-32,-10-3-16,17-1-40,-14 2 24,0 0-88,0-2-88,14 0 152,-14 0-328,9 0-160,-13-4-177,18 4 665,-5-3-816,0-2-72,0-1-104,5 6 992,-6-3-1088,5-11-73,-1 10 25,2 4 1136,0-5-800,0-12-968,0 17 1768</inkml:trace>
  <inkml:trace contextRef="#ctx0" brushRef="#br0" timeOffset="2775">1616 230 1792,'0'0'0,"0"-3"336,3-3 88,-3 6-424,5-5 464,1 0 16,-1 0-24,-5 5-456,5-4 416,-2 1-39,1-1-41,-4 4-336,0-5 336,0 2 0,0-1-56,0 4-280,0-3 248,-2-1-40,0 1-32,-1-1-8,-2 1-8,0 3-16,5 0-144,-6-4 128,-8 4-8,9 0 16,5 0-136,-15 0 120,9 0 8,-9 0-8,15 0-120,-6 0 128,-11 0 0,12 0 8,5 0-136,-21 2 136,5 3 0,9-1 8,7-4-144,-21 3 128,14 2 0,-6-1 0,13-4-128,-6 5 112,-8 0 8,9 2-23,5-7-97,-14 7 88,11 0-40,-1-2 16,4-5-64,-3 7 24,-1 0-8,-1 0 40,5-7-56,-5 7 8,3 7 24,2-12 32,0-2-64,0 5 32,5 0 24,-1 2-16,-4-7-40,5 7 8,0 7 24,0-10-8,-5-4-24,16 7 48,-11 0-32,11 0 8,-16-7-24,5 7-8,14 0 8,-13 0 24,-6-7-24,19 13 24,-5-9-8,0 1-24,-14-5 8,14 5-16,-9 2 0,14 0 8,-19-7 8,5 7 0,16 0-16,-7 0-8,-14-7 24,5 7-16,14-2 0,-14 2 8,-5-7 8,18 7-24,-15-2 0,3 2 0,-6-7 24,14 7-16,-11 0 24,0 0-32,-3-7 24,6 6-24,-1 1 8,-2 6-16,-3-13 32,0 4 8,0 1-16,0 0 16,0-5-8,0 6-32,0 1 48,0-1 40,0-6-56,0 7 24,-1-1 56,-5-1-48,6-5-32,-7 5 40,-8 0 40,-1-1-8,16-4-72,-7 3 80,-12 1-24,3-2-24,16-2-32,-14 1 80,-1 1-32,-8 0 8,23-2-56,-15 0 64,-3 0-64,1 0 24,17 0-24,-7 0 8,-14 0-24,5 0-88,16 0 104,-14-4-192,7-1-168,-8 2-120,15 3 480,-2-4-569,-3 1-95,3-3-48,2 6 712,-2-3-744,-1-2 0,1-1-24,2 6 768,-2-3-769,2-2-7,0 1-8,0 4 784,4-5-752,1 2 240,0-1-1048,-5 4 1560</inkml:trace>
  <inkml:trace contextRef="#ctx0" brushRef="#br0" timeOffset="2776">1814 235 1896,'0'0'0,"0"0"440,0 0-440,0-3 496,0-1 8,0 4-8,0 0-496,0 0 448,0-3-31,0 3-49,0 0-368,0 0 336,3 0-32,-3 0-24,0 0-280,4 0 280,-1 2 0,1 1-16,-4-3-264,3 5 272,-3 1 8,4 9 16,-4-15-296,3 6 328,-3 0-16,0 10-32,0-16-280,0 7 264,0 10-32,0-1-24,0-16-208,0 16 193,4-1-17,-4 3-24,0-18-152,3 16 144,1-1-24,-1-1 0,-3-14-120,4 16 96,-1-9-8,-3 10-24,0-17-64,4 7 64,-1 9 8,1-9-32,-4-7-40,3 15 48,1-9 0,-1 8-56,-3-14 8,0 5 32,4 0-24,-4 2-8,3-2 104,-3 0-88,0-3 96,0-2-112,0 2 96,0 0-80,0-2 88,0 0-104,0 0 64,0 0 72,0 0-48,0 0-376,0 0 616,-2 0-376,1-4-192,1 4 240,-4-3-384,-1-1-208,1-1-128,1 0-65,-1-11-39,1 13 56,3 3 768,-2-14-776,0 10 16,1-10 8,1 14 752,-2-5-729,0-11 129,1 11 128,1 5 472,-2-17-312,0 12 112,2-15 88,0 20 112,0-14-56,-2-3 32,2 1 32,0 16-8,-1-17 40,-1 0 16,0-1 32,2 18-88,-3-17 120,1-1 24,-3 1 56,5 17-200,-2-19 280,-2 0 72,1-2 64,3 21-416,-4-19 392,-1 0-31,4 1-65,1 18-296,-2-17 304,0 1 24,0 2 0,2 14-328,0-14 328,0 0-32,0 9-8,0 5-288,4-17 288,-1 13-40,1-1-16,-4 5-232,5-16 200,9 16-24,-11-5-16,-3 5-160,16-5 128,-11 0-16,11-1-56,-16 6-56,5-3 104,11-1-24,-11 4 40,-5 0-120,21 0 184,-7 0-24,3 0 25,1 0 23,-1 0-48,2 2-16,-19-2-144,16 5 120,-1 1-48,3 1 40,-18-7-112,5 14 120,14-9-8,-14 12 16,13-10-24,-18-7-104,3 19 88,11-12 40,-14 12 56,0-19-184,4 14 200,-4-8 72,0 11 16,0-17-288,-2 7 280,-3 10 24,-9-11 8,14-6-312,-7 15 288,-12-10-24,5 11-40,14-16-224,-18 5 144,-1 11-16,-2-11-24,21-5-104,-26 7 80,2 7-15,-2-10-65,26-4 0,-25 5-49,3 0-183,1-2-408,21-3 640,-19 2-1240,0 2-672,3-1-497,16-3 2409,-16 4-2768,2-1-1169,14-3 3937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51.89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9 8 5889,'0'0'0,"0"0"96,0 0-40,-1-4-24,-1 4 16,2 0-48,-2 0 48,0 0 16,2 0 40,0 0-104,-1 0 128,1 0 40,0 0 24,0 0-192,0 0 224,0-3 8,0 3 8,0 0-240,0 0 232,0 0 40,0 0 0,0 0-1048,3 0 1848,-3 0-752,0 0-16,0 0-304,0 0 321,4 0-1,-4 0-8,0 0-312,0 0 336,0 0-16,3 0 8,-3 0-328,0 0 344,0 0-32,0 0 0,0 0-1280,0 0 2200,0 0-1016,0 0-8,0 0-1864,0 0 3504,0 0-1680,0 0 16,0 0-2384,3 0 4544,-3 0-2200,0 0 24,0 0-168,0 0 144,4 1 41,-4-1 23,0 0-208,0 2 200,3-2 48,-3 2-8,0-2-240,4 0 224,-1 2-16,1-2-16,-4 0-192,5 1 208,0-1 8,1 0 8,-6 0-224,15 2 200,-15 0-8,14-2-8,-14 0-184,4 2 208,1-2 0,0 1-32,-5-1-176,5 2 176,11 0-32,-13 0-8,-3-2-136,14 1 184,-10 1-32,1 0 8,-5-2-160,17 2 144,-13 1 1,12-1-17,-16-2-128,5 2 136,10-1 8,-9 1-8,-6-2-136,19 3 128,-5-1 32,1 0-24,-15-2-136,14 2 96,0-1 16,-9 3-40,-5-4-72,21 2 80,-15-1 16,13 3 8,-19-4-104,5 2 72,14-1-8,-14 1 0,-5-2-64,16 2 48,-11 1 48,13-1-24,-18-2-72,5 2 80,14 0-8,-14-1 8,-5-1-80,19 2 88,-13 0-8,13 0-8,-19-2-72,5 3 80,12-1-8,-12-1 8,-5-1-80,18 4 80,-13-1-32,13 1-16,-18-4-32,13 3 32,-7-1 0,13 0 16,-19-2-48,5 3 16,14-1 8,-14 2-8,16-1 48,-21-3-64,14 4 48,0-1 8,2-1-16,-16-2-40,15 3 24,-1 1 16,4-3 16,-18-1-56,14 2 24,1 2 0,3-3 32,-18-1-56,17 2 8,1 2 88,-18-4-96,15 1 64,1 1-64,0 0 24,-1 0-24,-15-2 0,18 3 40,-1 1 16,-3-3-16,2 3-16,-3-2 8,5 1-24,-18-3-8,14 3 24,1-1 8,-9 2-24,-6-4-8,21 1 16,-6 3 24,1-1 16,-16-3-56,16 2 40,-1 2-32,1-1 8,-16-3-16,14 4 0,0-3 24,0 3 56,-14-4-80,5 2 72,12 1-64,-1 0 24,-2-1-8,0 0 32,0 1 8,-14-3-64,5 2 32,16 2-8,-4-1-24,-17-3 0,16 4 24,-1-3 8,1 1-24,-16-2-8,16 4 32,1-1-24,2 1 8,-19-4-16,21 1 16,-3 3-16,-3-2 0,-15-2 0,6 3 0,16-1 16,-6 1 8,-16-3-24,15 4 0,1-3-16,-11 3 16,-5-4 0,21 3 16,-5-1 8,-2 0 9,-14-2-33,17 3 0,-3 1-33,0-1 49,-14-3-16,16 4 0,-1-1 17,-1-1-17,-14-2 0,14 2-33,4 1 49,-3 1-16,-15-4 0,16 1 25,1 3-9,-3-2-16,-14-2 0,16 1 0,3 1 24,-3 0-8,-16-2-16,21 3 16,-6-1-16,3 2-16,-18-4 16,15 1 0,1 3 32,0-1-24,-16-3-8,17 4 16,0-1 24,-3 1-40,-14-4 0,16 3 40,-2-1-16,0 0-24,-14-2 0,16 3 32,1 1-16,-3 1 8,-14-5-24,17 3 56,-1-1-16,-11 2-16,-5-4-24,21 3-8,-16-1-8,14 1 40,-19-3-24,18 2 16,-3 0 8,1 3 8,-16-5-32,16 2 16,-1 1 8,6 1 16,-21-4-40,19 1 40,1 1-48,-3 2 32,-17-4-24,19 3 0,-1-1 24,1 1 32,-19-3-56,19 2-8,0 2 16,-2 1 8,-17-5-16,20 2 16,-1-1-8,2 3 24,-21-4-32,20 1-16,1 3 16,0-1 40,-21-3-40,21 4 32,-2-2-32,-3 1 8,-16-3-8,16 4-40,-1-1 40,1-1 32,-16-2-32,16 3 8,-1-1 8,1 2 24,-16-4-40,17 3 0,2-1 16,-1 1 0,-18-3-16,17 2-16,1 1-8,-3 1 48,-15-4-24,18 3 24,-1-1 24,4 2 8,-21-4-56,21 1 0,-2 3 0,5-1 8,-24-3-8,23 4 32,1-1-32,-1 1 24,-23-4-24,23 3-16,3 1 16,-2-1 32,-24-3-32,24 5 24,-1-1 24,-4-1-40,-19-3-8,23 6 16,-4-3 24,2 1-8,-21-4-32,24 3 24,-3 1 8,-4-1-32,-17-3 0,20 5 24,-3-3-8,0 3 24,-17-5-40,21 4 32,2-1-32,-4 2 8,-19-5-8,21 2 32,0 2-8,-2-1 24,-19-3-48,23 4 8,-4-1 24,2 1 24,-21-4-56,20 3 40,1 0-24,5-1-16,-26-2 0,25 4-16,-1-1 32,2 2 40,-26-5-56,25 4 40,-1-1-24,2 1-32,-26-4 16,23 3 0,-1 1-16,1-1 48,-23-3-32,21 6 16,1-3-8,1 0 8,-23-3-16,21 4 32,2-1 24,-1 3-56,-22-6 0,21 3 0,2 2 8,-1-1-8,-22-4 0,23 5 32,0-1-16,-3 1-32,-20-5 16,23 3 0,-2 1-16,2-1 32,-23-3-16,22 2 40,-1 3-40,2-1-16,-23-4 16,21 3 0,-1 1 88,3-3 24,-23-1-112,23 4 40,-1-1-40,1 3-24,-23-6 24,23 5-72,-4 0 128,2-2 16,-21-3-72,20 4 16,0-1 40,2 1-56,-22-4 0,23 3 0,-1 1 24,1-1-24,-23-3 0,24 4 16,-3-1 40,2 1-24,-23-4-32,23 3 56,-3 1 16,5-1-88,-25-3 16,22 2 32,1 1-32,0 1-16,-23-4 16,22 3 24,3 3-32,-3-1 16,-22-5-8,21 5 0,0-1 0,0-1 48,-21-3-48,19 5-32,2-1 32,-2 1-16,-19-5 16,19 5 32,0 0-32,-1-1 0,-18-4 0,17 5 16,1 0-64,-5-1 48,-13-4 0,18 5 16,-1-2-16,1 3 16,-18-6-16,17 5 0,2 0-40,0-1 48,-19-4-8,16 3 0,3 1 32,2 1-16,-21-5-16,19 3-16,4 2 0,-2-1-8,-21-4 24,19 5 0,0-1 8,4 1 8,-23-5-16,20 3 32,3 1-8,-2 1 24,-21-5-48,23 4 24,-1-1-8,3 1 0,-25-4-16,24 5 0,0-2 16,-1 1-8,-23-4-8,23 5 16,-1-2-16,-1 3 16,-21-6-16,21 3 16,2 2 0,-3-1 24,-20-4-40,23 5-16,-2-2 32,-2 3 0,-19-6-16,21 3 0,-5 1 16,5 1-16,-2-2-16,-19-3 16,17 6-16,4-1 32,-2 0-16,-19-5 0,19 5 0,2 0 16,0 1-48,-21-6 32,21 3 0,1 2 32,-1-1-48,-21-4 16,21 5-32,0-1 48,0-1-32,-21-3 16,19 5 32,4 1-8,-2-1-48,-21-5 24,21 3-16,-1 2 0,1-1 48,-21-4-32,21 5 0,0-1 0,3 1-16,-24-5 16,23 3-40,0 3 48,1-1 8,-24-5-16,24 5-16,-1 0 16,3 0 0,-26-5 0,23 4-24,-1 1 40,-1 0-16,-21-5 0,21 6-32,0 1 48,0-2-16,-21-5 0,21 5 16,1 0 24,-1 0-40,-21-5 0,23 6-16,1-1 72,-1 0-56,-23-5 0,22 5 64,-1 0 8,0 1-48,-21-6-24,25 5 72,-3 0-40,1 0-16,-23-5-16,22 6 0,-1-1 0,2 0-16,-23-5 16,21 5 16,0 0-8,1 1 8,-22-6-16,19 3-24,2 2 32,4-1-8,-25-4 0,24 5 32,4 0 24,0 1-72,-28-6 16,28 5-8,-2 0-8,-2-2-16,-24-3 32,28 4 32,-2-1-16,4 3-8,-30-6-8,26 3 0,2 1 0,1-1 16,-29-3-16,28 4 16,0 1 0,1-2 8,-29-3-24,30 5-8,0-1 16,-1-1 8,-29-3-16,30 2-24,-1 2 24,-3-1-48,-26-3 48,27 5 72,-1-1 16,0 1-16,-26-5-72,26 2 88,0 1-56,2 2-16,-28-5-16,26 4 8,0 1 40,-2 0-32,-24-5-16,26 4-16,-1-1 16,1 1 0,-26-4 0,24 5-16,1-1 32,-1 1 40,-24-5-56,23 5 0,-1 0 16,1-1 16,-23-4-32,22 5-32,3 0 32,-1 0 0,-24-5 0,25 6-16,1-1 16,0 0 48,-26-5-48,26 3 8,-2 3-16,2-5-8,-26-1 16,26 6-32,-1-3 16,1 2 64,-26-5-48,24 4 16,2 1-16,-1-1 8,-25-4-8,28 3-24,1 2 24,-1-1 0,-28-4 0,31 5-16,-5 0-16,1-1 64,-27-4-32,26 3-32,0 2 32,0-1-24,-26-4 24,22 5-16,3 0 0,-3-1 32,-22-4-16,25 5 0,-3 0-32,-1-1 32,-21-4 0,21 5-16,4 0 48,-1 0 0,-24-5-32,26 4 16,-2 1-64,-3 0 32,-21-5 16,21 5 0,3 1 0,1-1 16,-25-5-16,24 5 0,2 0 16,-3 1 0,-23-6-16,24 5 16,-1 0-8,1 0-8,-24-5 0,26 5-8,-1 1 32,3-1 24,-28-5-48,27 5 0,1 2 0,-2-2-32,-26-5 32,28 6-16,-3-1 32,-1 0-16,-24-5 0,28 5-32,-4 0 24,0 1-24,-24-6 32,25 5-16,-3 0 64,1 0-80,-23-5 32,24 2 16,-1 2-32,1-1-40,-24-3 56,25 5 8,-1-1-16,1-1-24,-25-3 32,27 5 16,-1-1-32,2-1-16,-28-3 32,32 4-16,-6-1-8,0 1 8,-26-4 16,22 3 32,5 2-8,-1-1 24,-26-4-48,26 5-32,3-1 32,-3-1-16,-26-3 16,27 5 0,-1 1 32,1-1 0,-27-5-32,28 3 0,0 3 0,-2-1-48,-26-5 48,25 3-72,-1 2 16,2 1-16,-26-6 72,24 5 0,1 0 16,-1 0 24,-24-5-40,26 4 40,0-1-48,2 2-24,-28-5 32,28 4-16,0 1 32,1 0 0,-29-5-16,28 2 24,0 2-8,0-1 0,-28-3-16,30 2 56,-4 1-40,2 1-16,-28-4 0,29 3-32,-1-1-8,2 2 40,-30-4 0,31 5 16,2-2-16,0 1-32,-33-4 32,33 3-16,0 1 16,-2 1-8,-31-5 8,32 5 0,-3 0-32,4 1 16,-33-6 16,33 3 16,1 1 24,-1 1-24,-33-5-16,31 3-16,2 2 16,0 1-8,-33-6 8,31 3 40,2 2-40,-1 1 0,-32-6 0,29 5 0,3 0-16,-5-2 32,-27-3-16,32 6 32,-3-3-32,4 2-16,-33-5 16,34 6-16,-1-1-16,0-2 64,-33-3-32,33 6 0,-2-1 0,2-2-32,-33-3 32,33 5 0,0-1 0,0-1 0,-33-3 0,33 6 16,0-1-88,0-2 48,-33-3 24,37 6-32,0-1 16,-1 0 0,-36-5 16,35 3-40,0 3 8,-1-1 8,-34-5 24,34 3 40,0 3-40,1-3 16,-35-3-16,33 5-16,2 1-40,-4-1 72,-31-5-16,33 5 8,0 0-8,1-1-8,-34-4 8,29 3 0,1 2 8,-1 1 8,-29-6-16,30 5 32,-1 0-64,1-1 8,-30-4 24,30 5-16,1-2-16,0 2 16,-31-5 16,32 4-40,-3-1-16,1 3 56,-30-6 0,29 5 0,1-2 24,-1 3-24,-29-6 0,30 5-24,1 0 8,1 0 16,-32-5 0,31 5 0,2 1-16,0-1 0,-33-5 16,35 5-40,-2 0 0,-2 1 8,-31-6 32,30 5-32,0 0 24,-1 2 8,-29-7 0,28 5 0,2 0 8,1 1 24,-31-6-32,29 5 0,-1 0-16,0-1 16,-2-1 0,-26-3 0,28 5 0,0-1 32,-2-1-48,-26-3 16,28 4-16,0-1 32,-2 2 0,-26-5-16,28 6 16,-1-3-32,3 1-16,-30-4 32,33 5 0,0-2 16,0 2 0,-33-5-16,33 4-16,2 1 0,0-1 0,-35-4 16,35 3 0,-4 2 0,2-1-8,-33-4 8,31 3-32,4 3 16,0-3 0,-35-3 16,33 3 48,0 3-48,-3-3-16,-30-3 16,33 4-16,-2 1 0,-1-2-24,-30-3 40,28 4 0,-1-1-16,1 1-24,-28-4 40,30 2-16,-1 1 16,1 1-16,-30-4 16,28 3 16,0 0-32,1 3 0,-29-6 16,30 3 32,-2 2-16,-1-1 8,-27-4-24,27 3 0,0 1-8,0 1-8,-27-5 16,27 4 0,3-1-16,0 0 16,-30-3 0,27 4 0,6-2-16,0 1 32,-33-3-16,32 4 16,-1 1-48,0-2 48,-31-3-16,32 4-56,-1-1 40,0 1 0,-31-4 16,28 2-8,0 1 32,2-1-40,-30-2 16,33 2-8,-4 1-8,1-1-16,-30-2 32,31 1-56,1 3 56,-1-2 16,-31-2-16,31 1-32,-1 3 32,-1-2-40,-29-2 40,32 1-40,-3 1 40,6 0 8,-35-2-8,30 2 0,1 1 0,-1-1 16,-30-2-16,31 3-16,2-1 16,-2 2 0,-31-4 0,33 3 0,-5-1 16,0-1-32,-28-1 16,31 4 16,-1-2-16,0 1 0,-30-3 0,33 4 16,1-1-16,3 1-32,-37-4 32,38 3-8,-3 1 8,-4-3 0,-31-1 0,32 4-32,-1-1 8,2 1 24,-33-4 0,35 3-16,-6-1 16,-2 0-32,-27-2 32,24 3-40,4-1 24,5 0-8,-33-2 24,33 1 0,-5 3 0,-2-2-72,-26-2 72,22 1-16,3 3 0,-3-2 0,-22-2 16,26 1 16,-1 3-32,-1-2-24,-24-2 40,25 1-24,1 3 32,-2-1 8,-24-3-16,26 2 40,-1 0-24,-1-1-16,-24-1 0,26 4 16,2-1-32,-2 1 32,-26-4-16,24 3 0,1 1 16,-1-2-32,-24-2 16,24 3 24,1-1-8,-1 1-32,-24-3 16,24 2 16,-1 2 0,1-1-32,-24-3 16,27 2 16,-1 0-16,0-1 0,-26-1 0,24 2 0,0 0 16,1 1 0,-25-3-16,22 2-32,5 0 32,-5-1-40,-22-1 40,23 2 0,-1 0 40,1 0-56,-23-2 16,24 1 16,1 1-16,-1 0-16,-24-2 16,23 0 32,-1 2-32,3-2-32,-25 0 32,26 1-16,0 1 16,0-2 0,-26 0 0,26 2 16,0-2-16,-1 2-24,-25-2 24,24 0-32,0 1 16,1 1 16,-25-2 0,26 2 0,-2 0 32,0-1-32,-24-1 0,23 0 16,-2 2 24,2-2-24,-23 0-16,24 0 16,0 2-16,1-1-16,-25-1 16,26 2 0,-2-2 40,2 2-40,-26-2 0,25 2-16,-3-1 32,-1 1-32,-21-2 16,21 2 32,3 0-8,2-1-32,-26-1 8,27 2-16,-3 0 16,0 0 40,-24-2-40,26 3 0,0 1-24,-1-1 24,-25-3 0,24 2-56,-3 1 64,0 1 40,-21-4-48,21 3-16,0 1 32,0-1-32,-21-3 16,19 4 0,2-1 24,-2 2-32,-19-5 8,22 4-32,-1-1 32,0 1-40,-21-4 40,21 3 24,0 1-24,2-1-8,-23-3 8,20 4-16,3 1-16,-2-2 32,-21-3 0,17 4 0,2-1-16,2-1 8,-21-2 8,20 2-16,-1 0-16,-2-1 48,-17-1-16,19 2-40,0 2 24,4-3-40,-23-1 56,21 2-72,0 0 56,-2 1-24,-19-3 40,21 4-16,-2-2 16,2 1 16,-21-3-16,21 2 16,0 1 8,3 1 8,-24-4-32,23 1 0,1 3-16,0-1 32,-24-3-16,21 4 16,2-1-8,-1 1-8,-22-4 0,23 3 0,0 3 0,-4-5 16,-19-1-16,21 4 16,0-2-16,-1-1-32,-20-1 32,23 4-8,-2-3 16,-2 1-8,-19-2 0,17 2 16,3-2-16,-1 0 0,-19 0 0,21 2 32,-2-1-8,-2-1-8,-17 0-16,18 2 0,1-2-24,0 0 32,-19 0-8,19 0 32,-2 0-8,3 2-24,-20-2 0,19 2-24,2-1-8,-1 1 32,-20-2 0,21 2 32,-3-2-32,1 0 16,-19 0-16,21 0-32,0 0 32,-1 0 16,-20 0-16,18 0-16,-1 2 16,1-2-88,-18 0 88,17 1-56,2 1 16,-3 0-16,-16-2 56,17 0-24,1 2 32,3-1-16,-21-1 8,22 4 0,-3-1 40,2-1-56,-21-2 16,19 2-24,0-1 32,1 1 8,-20-2-16,17 2 0,0 0 32,1-1-32,-18-1 0,21 2 8,1 0 40,-3 0-48,-1-1 24,-18-1-24,19 2 32,-2 0-48,4 0 56,-21-2-40,19 1 32,-1-1-64,-18 0 32,16 0 16,-1 2-48,1-2 48,1 2 32,-17-2-48,14 0 0,2 0 24,-2 0-48,-14 0 24,15 0-16,5 0 32,-5 0 8,-15 0-24,18 2 32,-3-2-24,1 0-16,-16 0 8,17 0 0,1 0 8,-3 0-8,-15 0 0,14 0 32,4 1-48,-1 1 48,-17-2-32,18 2 0,1 0 0,-4-2 8,-15 0-8,14 0-8,2 0-40,0 0 40,-16 0 8,15 0 24,-1 0 8,0 0-24,-14 0-8,17 0 16,-1 0-16,2 1 0,-18-1 0,15 0 16,3 0-48,-3 0 24,-15 0 8,16 0-56,3 0 56,-2 2 8,-17-2-8,18 0-8,-1 2 16,-3-2-48,-14 0 40,14 0-16,-9 2 16,16-2-24,-21 0 24,5 0-32,15 0 16,-15 1 32,-5-1-16,19 0 16,-5 0 16,0 0-24,-14 0-8,5 0-40,18 0 24,-9 0 32,-14 0-16,13 0 16,1 0 8,0 0-8,-14 0-16,6 0-16,9 0 16,-1 0 16,-14 0-16,5 0-16,16 0 8,-7 0 8,-14 0 0,5 0 0,18 0 0,-6 0 8,-17 0-8,18 0-24,-1 0-24,-1 0 48,-16 0 0,15 0-8,1 0-24,-2 0 16,-14 0 16,14 0-24,0 0-8,-9 0 48,-5 0-16,19 0 0,-14 0-24,15 0 32,-20 0-8,5 0-24,11 0 40,-11 0 8,-5 0-24,17 0-16,-12-3 16,13-1 16,-18 4-16,5 0 16,11-3 0,-11 3-16,-5 0 0,19-4-32,-5 4 16,3-3 32,-17 3-16,14-4 40,0 1-24,2 3-32,-16 0 16,5-4-24,14 4-64,2 0 80,-21 0 8,16-3 0,-1 3-48,1 0 40,-16 0 8,5 0-56,14 0 8,-3 0 24,-16 0 24,16 0-32,-2 0-8,3-4 0,-17 4 40,5 0 16,13-3-32,-4-1 16,-14 4 0,3 0 0,14 0-40,-11-3 24,-6 3 16,5-3 0,12 3 16,-11-4 64,-6 4-80,17-3 40,-12 3-24,0-4 16,-5 4-32,18 0 0,-4-3 0,0-1 24,-14 4-24,19-3 0,-16 3-56,15 0 40,-18 0 16,5-4-40,16 4 16,-7-3-8,-14 3 32,14 0-24,-9-4-8,12 4 32,-17 0 0,5-3-40,15 3-32,-7-4 0,-13 4 72,4-3-56,12 3 48,-11-4-24,-5 4 32,17-3 0,-12-1-24,11 4-16,-16 0 40,4-3 8,11-1-8,-10 1 0,-5 3 0,18 0-24,-13-4-8,9 1 48,-14 3-16,4-4 0,13 4 32,-12-3-64,-5 3 32,18-4-24,-13 4-8,9-3 32,-14 3 0,3-3 0,16 3 16,-13-4-48,-6 4 32,19 0-40,-14-3 16,14 3-8,-19 0 32,5 0-8,16-4-24,-16 4 8,-5 0 24,16 0 0,-11-3-16,13 3 16,-18 0 0,5-4-40,11 4-16,-13 0 56,-3 0 0,3-3-16,11-1 32,-10 4-32,-4 0 16,14-3-40,-11-1 24,2 4 8,-5 0 8,14-3 8,-10 3-32,12-4 0,-16 4 24,3 0-48,2-3 48,11 3-8,-16 0 8,3 0 0,11-4-16,-10 4 0,-4 0 16,5-3-8,9-1-8,-11 4 16,-3 0 0,18-3-32,-13 3 32,9-4 0,-14 4 0,3-3-8,11 3 32,-8-4-40,-6 4 16,20-3-40,-14-1 16,9 1 24,-15 3 0,6-4-16,11 4 16,-12-3-16,-5 3 16,19-3-24,-13-1 0,7 1 8,-13 3 16,6-4 0,11 1-32,-12-1 8,-5 4 24,16-3-16,-13-1 32,3 1 0,-6 3-16,17-4 0,-12 1-32,13-1 8,-18 4 24,3-3 16,2-2-16,13 1 0,-18 4 0,5-3-16,11-3-8,-13 3 24,-3 3 0,5-4 0,11 1 0,-11-1-32,-5 4 32,16-3-24,-11-1-8,0 1 24,-5 3 8,18-3 8,-13 3-8,12-4 0,-17 4 0,6-5-24,8 1 24,-11 1 0,-3 3 0,16-4 16,-11 1-32,0-1-8,-5 4 24,16-5-32,-16 2 32,5-1-8,-5 4 8,16-5 0,-13 0 0,2 0-32,-5 5 32,14-6 32,-14 3-32,18-2 0,-18 5 0,5-6-32,11 1 8,-13 0 24,-3 5 0,5-5 24,9 0-8,-9 1-48,-5 4 32,16-5-8,-11 0-32,11-1 7,-16 6 33,3-5-8,15 0-80,-13 0 0,-5 5 88,14-4-80,-11-1 24,11 2 72,-14 3-16,6-6 0,9 1-16,-11 2 16,-4 3 0,14-6 0,-11 3 24,1-1-8,-4 4-16,5-3-24,12-2-32,-13 0 56,-4 5 0,5-4 24,0-1 8,0 1 8,-5 4-40,16-3-32,-16-2 8,5 1 40,-5 4-16,5-5 8,-1 1-8,1-1 0,0 0-24,-5 5 24,6-5 16,-1 0-8,0-1 32,-5 6-40,5-5 16,9 0-16,-14 0 0,0 5 0,5-5 0,1-1 0,-1 3 16,-5 3-16,5-5-16,0-1 32,-5 6-16,14-5 0,-14 0 8,4 0-16,10-1 16,-14 6-8,3-5 0,1 0 0,1 0 16,-5 5-16,5-5-16,0-1 16,-5 6 0,16-5 0,-13 0 16,1 1-16,-1-1 0,-3 5 0,4-5 0,1 0-16,-5 5 16,5-14 16,0 14 8,-1-4-8,1-1-16,-5 5 0,5-5-16,9-9 8,-14 11 16,0 3-8,4-4 32,1-10-24,0 11-8,-5 3 0,14-6-8,-14 1 16,0-10 8,0 15-16,4-4 16,1-1-8,0 0-32,-5 5 24,14-6 16,-14-7-8,3 9-16,-3 4 8,6-5 0,-1-9-16,9 10 32,-14 4-16,0-3 24,3-2-40,3-1 16,-6 6 0,5-13-8,0 9 8,0-1 0,-5 5 0,4-5 24,-1-9-24,1 14-24,-4 0 24,5-5 0,0-1 0,0 1 0,-5 5 0,4-14 24,-4 11-8,5-1 0,-5 4-16,3-5 0,1 0 8,-1 0 8,-3 5-16,4-6-16,-1 1-24,3 0 80,-6 5-40,3-5-8,1-1 16,1 1 24,-5 5-32,5-5-32,0 0 48,-1 0-32,-4 5 16,5-6 16,-2 1-32,3 0 16,-6 5 0,5-5 0,0-1-8,0 1 48,-5 5-40,4-5 0,-1 0 8,1 0-16,-4 5 8,5-6-40,0-8 48,-1 14 8,-4 0-16,3-5 0,1 2 16,-1-2-48,-3 5 32,5-6-8,-1 1 16,-4 0-16,0 5 8,0-5-16,3-1 0,3 1-8,-6 5 24,5-5 0,-2 1 0,2-1 8,-5 5-8,4-3-24,-1-1 0,1 1 32,-4 3-8,0-4-8,3 1 32,1-1 16,-4 4-40,3-5-56,-3 2 16,0-3 40,0 6 0,4-3-24,-4-1 8,3-1 32,-3 5-16,4-5-24,-1-9 8,-3 14 40,0 0-24,0-3-24,0-3 8,4 1-24,-4 5 40,0-3-8,0-2 8,3-1 24,-3 6-24,0-3 0,4-2-24,-1-1 8,-3 6 16,4-5-16,-4 0 32,0 0 8,0 5-24,3-6 0,-3 1-8,4 0-24,-4 5 32,0-5 0,3 0 16,-3-1 8,0 6-24,4-5 0,-4 0 0,0 0 0,0 5 0,3-5 16,-3-1-16,4-8-24,-4 14 24,0 0-16,0-5 16,0 0 16,0 5-16,0-5 8,0-9-8,3 10-24,-3 4 24,0-3-16,0-2 32,0-1 8,0 6-24,0-5-8,0 0 16,0 0-16,0 5 8,3-5-16,-3-1 40,0 3-8,0 3-16,0-5-16,0 1 16,0-1-8,0 5 8,0-5-16,0-1 16,0 1 16,0 5-16,0-3-32,4-2 24,-4 1-8,0 4 16,0-3-16,0-1-8,3-1 24,-3 5 0,0-4-16,0 1 16,0-1 0,0 4 0,0-3-40,0-1 16,0 1-48,0 3 72,0-3-8,0-1-8,0 1 0,0 3 16,0-4 0,0 1-48,0-1 16,0 4 32,0-3-8,0-1-8,0 1 0,0 3 16,4-4 16,-1 1 0,-3 3-32,0 0 16,0-4 0,0 1 0,0-1-40,0 4 40,0 0 16,0-3-32,0-1 0,0 4 16,0-3-8,0 3-8,0-4 0,0 4 16,0-3-24,0-1 40,0 4-32,0 0 16,0-3-16,0-1 16,0 4-8,0 0 8,0-3-40,0-1 16,0 4 24,0 0-56,0-3 32,0-1 8,0 4 16,0 0-16,0-3 16,0 3-8,0 0 8,0-3-32,0-1 8,0 1 24,0 3 0,0 0-16,0-4 8,0 4 8,0-3-32,0 3 8,0-4 24,0 4 0,0 0-40,0-3 32,0 3 16,0 0-8,0-4-8,0 4 16,-1 0-16,1 0 8,0 0-32,0-3-8,0 3 32,0 0 8,-2 0 0,2 0-32,0 0 8,0 0 24,0 0-40,0 0 0,0-4 0,0 4 40,0 0-64,0 0-16,0 0-48,0 0 400,0 0-696,0 0 256,0 0-16,0 0 960,0 0-1728,0 0 808,0 0 8,0 0 1368,0 0-2592,0 0 1272,0 0 0,0 0 1624,0 0-3152,0 0 1528,0 2 24,0-2 64,0 2-64,-2-1 16,0 1 24,2-2 24,-1 4-48,-1-1-24,-2 2 16,4-5 56,-5 6-56,0-1 16,0 0 0,5-5 40,-4 5-48,-1 2 8,-2 0 16,7-7 24,-7 7-32,2 0-24,0 0 8,5-7 48,-5 7-8,-2 0-8,-7 7 8,14-14 8,-2 5-16,-3 0-48,-2 9 32,7-14 32,-7 4 0,-7 1 0,10 9 0,4-14 0,-3 3 0,-1 3-16,-1-1-8,5-5 24,-7 7 24,0 0-32,2-2 8,-2 2 8,7-7-8,-7 5-8,-7 0 8,14-5 0,-5 4 8,0-1-16,1 1 8,1-1 24,3-3-24,-4 4 8,1-1-8,-1 1-8,4-4 8,-1 3-16,-1-1-8,-2 1 40,4-3-16,-3 2 8,-1 2 8,3-3-16,1-1 0,-2 2-24,2 2 0,-2-3 48,2-1-24,-2 2 24,2 0 0,0 0-16,0-2-8,0 1-8,-1 1 8,-1-2 8,2 0-8,0 0 16,0 2 8,0-2-8,0 0-16,-2 0 24,1 0 24,-1 0 0,2 0-48,0 0 64,0 0-32,0 0 32,0 0-224,0 0 408,0 0-184,0 0-16,0 0-408,0 0 744,0 0-360,0 0 0,0 0-456,0 0 888,0-4-416,0 4-24,0 0-16,0-3 32,0 3-16,0 0-16,0 0 40,0 0-32,0-4-8,0 4 0,0 0 16,3-3-8,-3 3-8,0-4 0,0 4 16,0 0-16,0-3 8,0 3 8,0-4 8,0 4-24,4 0-8,-1-3-8,1-1 40,-4 4-24,0-3 16,0-1 8,5 1 0,-5 3-24,14-5 0,-14 0-16,3 1 48,-3 4-32,4-5 24,1 0 0,9-9-16,-14 14-8,3-4 16,3-1 0,-6-9-16,0 14 0,5-3 8,9-11 8,-14 10-8,0 4-8,3-15 16,1 11 0,-4-12-8,0 16-8,5-5 0,-2-10 0,3 9 16,-6 6-16,5-19 0,-2 14-16,3-11 8,-6 16 8,3-5-56,2-9 16,-1 11 8,-4 3 32,3-6-56,1 1 24,-1 0 8,-3 5 24,0-5-56,0 1 32,0 1 16,0 3 8,0-4-64,0 4 40,4-3-16,-4 3 40,0 0-72,0-4 32,0 4 24,0 0 16,0-3-32,0 3 16,0 0 8,0 0 8,0 0-64,0 0 16,0 0-8,0 0 224,0 0-416,0 0 144,0-4-16,0 4 120,0 0-112,0 0 0,0 0 32,0 0 384,0 0-720,0 0 328,0 0 40,0 0 600,0 2-1177,0 0 569,0-2 8,0 0 48,3 2-64,-3-1 40,0 1 24,0-2 0,0 2-24,4 0-8,-1-1 8,-3-1 24,0 2-40,4 0 32,-1 0 8,-3-2 0,4 1-24,-1 1 0,1 2 8,-4-4 16,0 1-8,3 1 8,1 0-16,-4-2 16,5 1-24,-2 1 40,-3 0-32,0-2 16,4 3 24,-1-1-24,1 0-32,-4-2 32,5 3-24,-2-1 0,1 2 32,-4-4-8,3 3 0,3 1 0,-1-1-24,-5-3 24,14 5-32,-14 0 40,5 1-8,-5-6 0,14 5-8,-11 2-8,13-2-8,-16-5 24,3 7-48,3 0 40,8 0 8,-14-7 0,5 5-40,10 2 16,-11 0 16,-4-7 8,16 7-24,-13-2 8,13 2 8,-16-7 8,5 6 0,9 0-24,-11 0 24,-3-6 0,6 5-8,8 2-8,-11-2-8,-3-5 24,14 5-8,-14 1 8,5-3-16,-5-3 16,4 3 0,-1-1-8,2 0-32,-5-2 40,4 2 16,-4-1-8,0 1 16,0-2-24,3 2 64,-3-2-8,0 0 0,0 0-56,0 0 88,0 0-40,0 0-184,-1-4 296,-1 1-160,0-1 32,2 4-32,-2-3 24,-1 0-24,1 3 0,2 0 0,-2-4 16,1 1 8,-1 3-16,2 0-8,0 0 16,0 0-32,0 0 16,0 0-8,-2 0-16,2 0 24,0 0-16,0 0-8,0 0 0,0 0 88,0 0-112,0 0 32,0 0 80,0 1-136,0-1 72,0 2 8,0 0 8,0 0-16,0-2 0,0 1 8,-2 1 16,-3 0-104,5-2 80,-14 1-1744,9 1-1417,-9-2-5080,14 0 8241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55.23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 65 6705,'0'0'0,"-2"0"80,2 0-80,0 0 48,0 0 32,0 0-8,0 0-272,0 0 488,0 0-160,0 0 32,0 0-736,0 0 1376,3 0-552,-3 0-16,0 0-232,4 0 208,-4 0 0,3-3-40,-3 3-168,0 0 184,6 0 24,-1 0 0,-5 0-208,5 0 249,9 0-9,-11 0 0,-3 0-240,14 0 232,-8 0-56,11 0 72,-17 0-248,5 0 264,11 0 40,-2 0 64,-14 0-368,14 0 328,3 0 32,-1 0 24,-16 0-384,21 2 392,-1-2 24,3 0-24,-23 0-392,26 1 369,-1-1-9,-1 2-16,-24-2-344,24 0 336,-1 2-16,1-1-56,1-1-32,-3 2-16,1 0-72,-23-2-144,22 0 136,3 2-56,-1-1-8,-24-1-72,25 2 88,-1-2-16,-3 2-8,-21-2-64,19 0 48,0 0-8,-3 2-8,-16-2-32,5 0 56,11 0 24,-13 0-8,-3 0-72,5 0 80,1 0 24,-3-4 0,-3 4-104,4 0 136,-4-3-32,3 3-24,-3 0-80,3 0 48,1-4 0,-1 4 0,-3 0-48,0-3 8,0 3 8,4 0-8,-4 0-8,3 0 64,1-4 8,-4 4 0,0 0-72,0 0-24,3 0 24,-3 0-16,0 0 16,4 0 0,-4 0 48,0 0-80,0 0 32,0 0-96,0 0 48,0 0 0,0 0 240,0 0-480,0 0 272,0 0-40,0 0 416,0 0-704,0 0 352,0 0 48,0 0 224,0 0-584,0 0 248,0 0 48,0 0 376,-2 0-776,0 0 448,1 0-32,-3 0-8,4 0 0,-3 0-24,-3 0 48,-1 0 0,7 0-24,-13 0 16,7 0-8,-9 0-16,15 0 8,-7 0 0,-12 0 8,-1 0 0,20 0-8,-20 0 0,-3 0 0,4 0 16,19 0-16,-19 0 8,-2 0-8,3 0 0,18 0 0,-21 0-8,4 2-16,0-2 16,17 0 8,-19 0 8,1 2-16,-1-2 24,19 0-16,-17 1-16,-1 1 0,-1-2 16,19 0 0,-21 0-8,0 0 8,2 2-24,19-2 24,-21 0-24,0 0 24,2 0 24,19 0-24,-19 0 0,3 0 0,11 0-24,5 0 24,-17 0-16,10 0 16,-9 0-8,16 0 8,-5 0 0,0-4-40,0 4 32,5 0 8,-6 0 8,1 0-8,3 0 16,2 0-16,0 0-24,0 0 8,0 0 56,0 0-40,-1 0 8,1 0 32,0 0-16,0 0-24,0 0 32,0 0 16,0 0-128,0 0 144,0 0-72,5 0-16,-5 0 24,17 0 0,-13 0 16,1 0 16,-5 0-32,19 0 8,-3 0-32,1 0 24,-17 0 0,21 0 0,-2 0 24,4 0 24,-23 0-48,26 0 16,3 0-8,-1 2 8,-28-2-16,30 2 24,-1 1 0,-1-1-24,-28-2 0,33 2 0,2 1 0,0 1 32,-35-4-32,35 2 16,-2-1-32,-2 1 8,-31-2 8,33 4-40,-5-3 40,-2 1 24,-26-2-24,25 2 16,-3 0-8,-1-2-16,-21 0 8,19 1 0,-1-1 0,-1 0 24,-17 0-24,14 0-16,3 0-8,2 0 40,-19 0-16,16 0 0,-11 0 8,13 0 8,-18 0-16,3 0-16,2-3 16,9 3 24,-14 0-24,0 0 16,4-4 16,-4 4-16,0 0-16,0-3 8,0 3 16,0-4-8,0 4-16,0-3 0,-4-2-24,-10 1 8,14 4 16,-5-5-8,-12 1 56,1 1 24,16 3-72,-14-3 32,-3 3 32,1-4-104,16 4 40,-14-3 16,-3 3-8,-1-4-8,18 4 0,-17 0 24,-4-3-32,0 3 8,21 0 0,-24 0 0,-4-4 0,-2 4-16,30 0 16,-29 0-8,-4-3 8,-2 3-40,35 0 40,-37 0-8,4 0 8,4-4 0,29 4 0,-28 0 0,-2 0 8,-1 0-8,31 0 0,-31 0-24,3 0-24,0 0 40,28 0 8,-26 0 0,0 0 0,3 0 8,23 0-8,-19 2-32,5 1-16,7 1 24,7-4 24,-15 3-24,11-1 0,-1 2-16,5-4 40,-5 3-80,3 1 16,0-3 24,2-1 40,-2 4-24,1-1 32,1 1 16,0-4-24,0 5 0,3-3 24,1-1-16,-4-1-8,3 2 0,2 0 16,13-2 8,-18 0-24,5 0 8,12 0 32,-11 0-8,-6 0-32,20 0-8,0 0 32,1 0-24,-21 0 0,24 0 0,0-4 24,4 1-16,-28 3-8,30 0 24,1-4-8,4 4-16,-35 0 0,35 0 24,1 0-16,6 0 16,-42 0-24,45 0 16,-1 0-8,-3 2 8,-41-2-16,39 2-16,-6-2 8,-2 2-8,-31-2 16,31 1-8,-1 1 16,-6 0-8,-24-2 0,23 0-8,-2 0-16,-4 0 8,-17 0 16,18 0 0,-13 0-8,9 0 56,-14 0-48,0 0-40,3-4 56,-3 1 8,0 3-24,4-4-16,-4 1 32,-5-1-32,5 4 16,-14-3 16,7 0 32,-14-1 0,21 4-48,-21-3 72,-3-1-48,-4 1-40,28 3 16,-30-4 0,1 1 16,-3-1-16,32 4 0,-35-3-16,1-1 16,-10 1 16,44 3-16,-42 0 0,-1-4 8,-1 1-16,44 3 8,-36 0-40,1 0 8,4-4 16,31 4 16,-32 0 16,1 0-32,5 0 8,26 0 8,-26 2-48,3 0 8,1 0 40,22-2 0,-25 1-24,4 1 16,4 0 8,17-2 0,-17 1-40,3 1 56,0 0-32,14-2 16,-7 2-24,-9 1 24,13-1-32,3-2 32,-6 3-40,1-1 64,3 0-8,2-2-16,-1 2 0,1 1 0,0-1-16,0-2 16,0 3-72,0-1 48,3 0 0,-3-2 24,5 2-56,11-1 72,-13 1-8,-3-2-8,16 2 8,-11-1 16,16-1 0,-21 0-24,18 0 0,-1 2 16,0-2 32,-17 0-48,21 0 32,4 0-8,4 2 0,-29-2-24,32 2 0,-1-1 16,0 1-8,-31-2-8,33 0 24,6 0-24,1 0 16,-40 0-16,40 0 24,1 2-16,-2 0 16,-39-2-24,36 1 0,-1 1-24,-5 0 24,-30-2 0,27 2 0,-6-2 0,-2 0-8,-19 0 8,18 0 8,-4 0-16,0 0 8,-14 0 0,5-4 32,0 4-40,9-3 8,-14 3 0,4-4-16,-1 1 8,1 3 32,-4 0-24,0-4 24,0 4-16,0-3 32,0 3-40,-2-4 32,-3 1 8,-11-1 8,16 4-48,-16-3 0,-1-1-16,-1 1 16,18 3 0,-20-4 0,-3 1 16,-7-2-16,30 5 0,-31-4-24,-4 1 24,-3-1 0,-6-1 24,44 5-24,-41-3 0,-3-3-16,2 3-8,42 3 24,-36-4-32,-2 4 32,3-3-16,35 3 16,-32 0-32,5 0 8,1 0 8,26 0 16,-25 0-8,4 0-8,21 0 16,-15 2-8,1 1-40,7 1 24,-11 1 8,18-5 16,-5 3 0,-11 1 16,13-2-16,3-2 0,-5 3-24,0 0 8,-2 1 8,7-4 8,-6 3-24,1-1 8,3 2 8,2-4 8,-1 3-24,-1-1 32,2 0 32,0-2-40,0 1 8,3 1 32,3 0-32,-6-2-8,5 2 24,9-1-72,-9 1 40,-5-2 8,16 2-48,-1-2 8,3 2 64,-18-2-24,5 0 16,16 1 8,-6 1-24,-15-2 0,14 2-24,0-2-568,2 1-1488,-16-1 2080,5 2-3073,13-2-4793,-18 0 7866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58.364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51 229 1192,'0'0'0,"-1"2"16,1-2 16,0 1-8,0-1 16,0 0-40,0 2 56,0-2 8,0 0 24,0 0-88,-2 2 120,0 0 8,2-2 16,0 0-144,0 0 176,0 0 24,0 0 40,0 0-856,0 1 1504,0-1-576,0 0 32,0 0-344,4 0 368,-4 0 40,0 0 8,0 0-416,3 0 417,1 0-57,-1 0 0,-3 0-360,5 0 336,0 0-8,9 0-16,-14 0-312,6 0 304,11 0-24,-3 0-32,-14 0-248,16 0 208,1 0-24,0-3-48,-17 3-136,20 0 120,-1-4-8,3 4-40,-22 0-72,23-3 72,-2 3-32,0 0-24,-21 0-16,21-4 40,-2 4 0,0 0 0,-19 0-40,17 0 32,1 0-32,-13 0 0,-5 0 0,14 0 16,-11 0 0,1 0 8,-4 0-24,3 0 16,-3 0 40,0 0 104,0 0-160,0 0 256,0 0 97,0 0-1,0 0-1313,0 0 2258,-2 0-1033,-3 2-16,5-2-248,-7 2 216,-7 0-80,9-2 24,5 0-160,-14 1 104,0 1-16,-1 0 16,15-2-104,-18 0 72,3 2-24,1-2 0,14 0-48,-18 0 88,-1 0-48,-2 1 8,21-1-48,-21 2 48,0-2-40,-1 2 32,22-2-40,-21 2 80,-2-1-32,1 1-16,22-2-32,-19 2 24,1-2-32,3 0 24,15 0-16,-7 2 24,-9-2-24,11 1-32,5-1 32,-6 2-24,1 0-40,0-1-80,5-1 144,-5 2-440,3-2-512,0 0-657,2 0 1609,-1 2-2136,-1 0 16,2-1 351,0-1 1769,0 0-2608,0 0 2608</inkml:trace>
  <inkml:trace contextRef="#ctx0" brushRef="#br0" timeOffset="900">1071 8 8,'0'0'0,"0"0"0,0 0 24,0 0 24,0-4 32,0 4-80,0 0 104,0 0 32,0-3 8,0 3-144,-2 0 144,2 0-8,0 0-32,0 0-104,0 0 80,0 0-24,0 0 8,0 0-264,-1 0 488,1 2-200,0 1 8,0-3-96,-2 4 96,-2 1 8,-1 0-8,5-5-96,-7 7 112,-7 0 16,11 9 16,3-16-144,-5 5 136,-9 12 16,10-3 0,4-14-152,-5 14 144,-13 2 16,12-2 8,6-14-168,-21 14 176,5 1 0,0 1-16,16-16-160,-15 17 128,1-1-8,0 1 0,14-17-120,-16 18 104,2-3-16,-1-1-40,15-14-48,-14 14 64,7-7 8,-11 9-8,18-16-64,-5 5 72,-9 9 0,7-10-32,7-4-40,-14 7 64,9 6 8,-9-9-7,14-4-65,-2 5 56,-3 0-16,-2 1 40,7-6-80,-14 3 56,11 1 32,-4-3-8,7-1-80,-5 2 56,-1-2 16,1 2 16,5-2-88,-5 0 72,0 0 0,1 0 0,4 0-72,-1 0 40,-3 0 40,2 0 0,2 0-80,-1-4 48,-3-1 8,2 2-16,2 3-40,-1-6 48,-1 1 8,0 0-16,2 5-40,0-16 8,0 11 8,0-9 0,0 14-16,0-5 40,0-11 0,4 11-24,-4 5-16,3-17 32,2 3-8,-1 0 0,-4 14-24,3-5 56,1-16-40,1 7 8,-5 14-24,5-14 8,0 9 8,1-13 8,-6 18-24,3-5 16,1 0-32,1-9-24,-5 14 40,3 0-24,1-5 8,-1-1 48,-3 6-32,4-13 0,-1 9 16,1 1-8,-4 3-8,3-4-16,1 1 32,-1-1 0,-3 4-16,4 0-32,1-3 32,-2 3-8,-3 0 8,4 0-32,1 0 40,-5 0-8,4 0-24,1 0 24,0 1 8,-5-1-8,5 2-24,0 3 32,1-1-24,-6-4 16,5 5-32,9 0 40,-14 2 32,0-7-40,5 7 24,9 0 8,-11 0 16,-3-7-48,14 16 8,-10-11 8,10 11 8,-14-16-24,3 5-8,15 9 16,-13-9 8,-5-5-16,17 7 24,-12 0 8,13 7-8,-18-14-24,15 5 8,1 0 16,-2 2 0,-14-7-24,16 7 40,-11-2 0,14 2-32,-19-7-8,5 6 32,9-1-8,-10 0-16,-4-5-8,5 4 16,0-3-24,0 1-24,-5-2 32,6 3-40,-3-1-88,1 0-112,-4-2 240,3 2-448,-3-2-192,4 0-193,-4 0 833,0 1-1024,0-1-64,0 0 112,0 0 976,0 0-728,3 0 312,-3 0 416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3:00.047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37 542 1264,'0'0'0,"0"0"88,0 0-88,0-3 152,0-1 72,0 4 80,0-3 80,0 3 16,0 0-56,0 0-344,0 0 296,0 0-32,0 0 16,0 0-1120,0 3 2016,4 2-807,-4 9 7,0-14-376,0 6 368,3 1-32,1 6 0,-4-13-336,3 7 336,0 9-32,-3-2 0,0-14-304,4 16 280,-1-1-16,1 3-8,-4-18-256,0 17 272,0 1 0,3-1-16,-3 0-8,4 1-16,-1-3 9,-3 3-9,0-18-232,0 17 192,0-1-24,0-2 0,0-7-32,0 10-8,0-10 0,0-7-128,-1 16 88,-1-11-8,2 0-8,0-5-72,0 7 72,0 0 0,-2 0-32,2-7-40,0 5 56,0 0-8,0-1-16,0-4-32,0 3 56,0-1-56,-2 0 0,2-2 0,0 0-24,0 0-48,-1 0-120,1 0 192,-2 0-432,2 0-272,0 0-241,0 0 945,0-5-1128,0 1-48,0 1 80,0 3 1096,0-5-969,0-9 145,0 14 128,0 0 696,0-14-584,0 10 64,0-1 136,0 5 384,0-5-240,0-9 96,0 10-824,0 4 968,0 0 0</inkml:trace>
  <inkml:trace contextRef="#ctx0" brushRef="#br0" timeOffset="1">25 709 960,'0'0'0,"-2"-5"112,2 5-112,-2-19 16,1 3 24,1 1 8,0 15-48,-2-14 72,2 8 16,-2-13 8,2 19-96,-3-14 80,1 9 24,2-16 0,0 21-104,0-5 136,-2-14 32,-1 14 32,3 5-200,-4-21 240,3 16 48,1-11 40,0 16-328,0-4 360,0-1 40,0-9 40,0 14-440,0-3 481,0-1-1,0-1-8,0 5-472,3-5 440,0 0-24,1-1 0,-4 6-416,5-5 360,0 0-16,11 0-64,-16 5-280,4-4 200,1 1-40,9 3-32,-14 0-128,3-4 112,11 1 32,-9-1-24,-5 4-120,21-3 96,-16-1-16,13 4-16,-18 0-64,3-3 48,15 3 0,-4 0-16,-14 0-32,14 0 24,-9 0-16,12 0-24,-17 0 16,4 0 0,11 2-24,-9 1 64,-6-3-40,19 4 40,-16 1-16,-3 9 8,0-14-32,4 5 0,-1 14-8,1-5 0,-4-14 8,0 14 16,0 2-24,0-2 32,0-14-24,-6 13 17,-1 1 7,-7-8 24,14-6-48,-6 17 56,-10-12-24,9 9-8,7-14-24,-16 5 8,9 2 48,-8 7 0,15-14-56,-7 4 72,-12 1-24,3 0-8,16-5-40,-16 5 32,1-3 8,8 0 0,7-2-40,-18 2-8,11-2-16,-7 0-104,14 0 128,-5 0-280,0-4-225,0 1-271,5 3 776,-2-4-1112,2-1-216,0 0-9,0 5 1337,0-16-1272,3 13 272,1-3-920,-4 6 1920</inkml:trace>
  <inkml:trace contextRef="#ctx0" brushRef="#br0" timeOffset="771">498 83 1320,'0'0'0,"0"0"0,0 0 40,0 0 8,0 0 32,0 0-248,0 0 424,0 0-152,0 0 0,0 0-568,4 0 1040,-4 0-440,0 2 48,0-2-184,0 1 232,0 3 72,3 1 80,-3-5-384,0 5 432,0 2 48,0 9 8,0-16-488,4 7 481,-4 12-41,0-2-8,0-17-432,0 21 392,0 2-32,3-1-32,-3-22-328,0 27 304,0-1 8,0 3-72,0-29-240,0 28 240,0 2-40,4-4 48,-4-26-248,0 26 272,0-2 24,3 2-15,-3-26-281,0 25 232,4-1 8,-4-3-32,0-21-208,3 21 184,-3-2-32,4-2-24,-4-17-128,0 16 160,0-2 32,0 0-16,0-14-176,0 7 168,0 8-16,0-11-40,0-4-112,0 5 184,0 0-24,0 1 16,0-6-176,-2 3 152,0-1 0,-1 0 40,3-2-192,-2 0 160,-2 0-48,1-4-96,3 4-16,-2-3-136,-1-1-176,1-10-240,2 14 552,-4-3-792,1-13-240,1 11-137,2 5 1169,-2-19-1352,2 13-48,0-11 80,0 17 1320,0-5-1241,0-14 177,0 13 320,0 6 744,0-20-1536,0 20 1536</inkml:trace>
  <inkml:trace contextRef="#ctx0" brushRef="#br0" timeOffset="1238">481 114 1656,'0'0'0,"-4"-3"224,1-1 88,3 4-312,-5-5 456,-1 0 120,5-1 104,1 6-680,-4-5 720,2 0 1,2 0-33,0 5-688,0-5 688,0-1-64,4 1-32,-4 5-592,5-3 520,9-3-64,-10 1-16,-4 5-440,13-5 393,-7 0-17,11 0 0,-17 5-376,14-6 344,-9 1-32,14 0 0,-19 5-312,16-4 272,0 1-56,1-1-40,-17 4-176,19-3 160,0 3-56,1 0 24,-20 0-128,20 0 88,1 0 16,0 0-40,-21 0-64,16 2 96,-1 3-40,-1 2-48,-14-7-8,6 16 32,13-11-64,-16 12 32,2-3 32,-5-14-32,6 16-16,-3 1 72,-3 1 8,0-18-64,0 19 88,-2-2 80,2-17-168,-5 19 200,-2 0 48,-8-1 65,9-3 15,6-15-328,-17 14 312,1-7-24,1 9-48,15-16-240,-18 5 176,1 13-8,-2-13 0,19-5-168,-21 14 120,2-9-8,0 0-24,19-5-88,-18 5 48,1 1-16,-1-3-8,18-3-24,-14 2-128,0 0-352,9-1-640,5-1 1120,-15 0-2001,9 0-935,-8 0-313,14 0 3249,-3-3-4961,3 3 4961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3T13:29:52.697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29:56.40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129 93 6321,'0'0'0,"0"0"72,0 0-72,0 0 80,0-3 48,0 3 72,0 0-200,0-4 232,0 4 48,0 0 24,0 0-304,0 0 352,0-3 32,0 3-8,0 0-376,0 0 352,0-4-55,0 4-33,0 0-264,0 0 248,0 0-32,0 0 16,0 0-928,0 0 1624,0 0-712,3 0 64,1 0-8,-4 0-272,3-3 272,1 3 16,-1 0-56,-3 0-232,5 0 232,9-4 8,-10 4-40,-4 0-200,14-3 224,-11 3-32,2-4-8,-5 4-184,18 0 184,-13-3 8,18-1 8,-23 4-200,14-3 193,0 3 15,-1-4-24,-13 4-184,14 0 192,2-3-24,0-1 16,-16 4-184,15 0 184,-1-3 8,0 3 16,-14 0-208,14 0 200,0 0-8,2 0-16,-16 0-176,15 0 168,1 0 16,-2 0-16,-14 0-168,16 0 144,3-4 24,0 4-16,-19 0-152,19 0 136,4 0 8,-6 0 0,-17 0-144,17 0 112,1 0 0,-1 0-24,-17 0-88,21 0 88,-3 0 8,1 0 0,-19 0-96,17 0 96,-1 0-24,3 0 0,-19 0-72,17 0 56,2 0 16,1 0 17,-20 0-89,19 0 72,3 0 0,-1 0-16,-21 0-56,25-3 40,-1 3 8,-5 0-8,-19 0-40,23 0 48,-2-4 8,-2 4-32,-19 0-24,24 0 32,-1 0-24,-4 0-8,-19 0 0,21 0 40,-4 0 16,-1 0 8,-16 0-64,17 0 72,1 0-8,1 0-16,-19 0-48,17 0 64,1 0 0,1 0 24,-19 0-88,15 0 80,1 0-16,1 0 16,-17 0-80,16 0 72,0 0 0,1 0-16,-17 0-56,16 0 48,1 0 16,-1 0-16,-16 0-48,17 0 40,1 0 32,-3 0-32,-15 0-40,18 0 40,-1 0 24,-1 0-40,-16 0-24,15 0 40,3 0-8,-2 0 8,-16 0-40,15 0 40,1 0 0,0 0 0,-16 0-40,15 0 48,3 0-8,-3 0 24,-15 0-64,19 0 48,1 0 16,-3 0-24,-17 0-40,17 0 40,-1 0 24,0 0-16,-16 0-48,14 0 80,3 0-16,-1 0-24,-16 0-40,19 0 24,3 0-8,-4 0 8,-18 0-24,15 0 40,1 0-16,2 2 16,-18-2-40,17 0 0,6 0 16,-1 0 24,-22 0-40,19 0 8,6 2 16,-6-2 32,-19 0-56,19 0 0,5 0 16,1 0-16,-25 0 0,26 2-16,2-2 40,-9 0-8,-19 0-16,24 0 24,-3 0-24,0 0 16,-21 0-16,26 0 0,-7 0 24,4 0 0,-23 0-24,21 0 32,-2 0-8,3 0 0,-22 0-24,18 0 16,1 0-8,2 0 32,-21 0-40,15 0 32,5 0 16,0 0-16,-20 0-32,18 0 24,3 0-16,0 0-8,-21 0 0,17 0 32,2 0 8,4 0 0,-23 0-40,17 0 40,1 0-16,-1 0 16,-17 0-40,14 0 16,3 0-8,1 0 8,-18 0-16,19 0 0,-2 0 24,4 0-8,-21 0-16,23 0 24,-2 0-8,1 0 8,-22 0-24,19 0 16,4 0 8,-2 0 16,-21 0-40,19 0 16,4 0-8,-2 0 8,-21 0-16,27 0-16,-6 0 8,0 0 16,-21 0-8,21 0 16,-7 0 8,7 0-8,-21 0-16,28 0 0,-4 0 16,-1 0-8,-23 0-8,21 0 32,-6 0-8,4 0 16,-19 0-40,25 0 0,-1 0 0,-1 0 0,-23 0 0,21 0-16,-4 0 48,4 0-32,-21 0 0,23 0 88,-3 0 0,0 0 0,-20 0-88,5 0 80,19 0-48,-6 0 32,-18 0-64,19 0 40,3 0 33,-3 0-49,-19 0-24,14 0 32,5 0 72,1-4 8,-20 4-112,21 0 136,3 0-32,-2-3-56,-22 3-48,23 0 24,-2-4-24,-4 4 40,-17 0-40,20-3 32,-3 3 8,0 0 0,-17 0-40,18-4 40,1 4-16,-3-3 8,-16 3-32,17-4 24,-1 4-8,-1 0 8,-15 0-24,18-3 32,-3 3-8,1-4 24,-16 4-48,14 0 8,2 0 8,-3-3 8,-13 3-24,16 0-8,0 0 64,-2 0-48,-14 0-8,5 0 0,14 0 48,-5 0-64,-14 0 16,5 0 16,16 0 24,-7 0-56,-14 0 16,16 0 32,-2 0-32,-9 0 0,-5 0 0,22 0 24,-8 2-24,0-1 16,-14-1-16,14 0 8,0 2-8,0-2-8,-14 0 8,14 2 8,2 0-16,-2-2 48,-14 0-40,5 0 72,14 0 8,-14 0 32,-5 0-112,18 0 96,-13 0-40,10 0 16,-15 0-72,6-4 32,9 4-32,-9 0 24,-6 0-24,19 0 0,-5 0 16,0 0 8,-14 0-24,15 0 0,-10 0 0,18 2 16,-23-2-16,17 0 16,-1 2 8,1-1 32,-17-1-56,16 2 48,-11 0-40,16-2 8,-21 0-16,14 0-16,0 0 48,0 2 40,-14-2-72,5 0 40,13 1 0,-13-1 8,-5 0-48,16 2 0,-11-2 16,12 2-8,-17-2-8,5 2 16,13-1 24,-13 3-8,-5-4-32,16 1 16,-13 1 0,11 0 24,-14-2-40,4 3 24,9-1 8,-7 3 0,-6-5-32,14 4-32,-9-1 48,0 3 8,-5-6-24,16 3-8,-13 2 48,13 0-16,-16-5-24,3 6-24,15 1 48,-15-2-8,-3-5-16,16 5 32,-11 0-16,9-1 8,-14-4-24,3 5 0,11-1 0,-10 1-16,-4-5 16,5 3-8,9 2 16,-11 1 24,3-1-8,-6-5-24,5 7 0,9-2-8,-11 2-40,-3-7 48,4 7-8,1 0 32,11 7 16,-16-14-40,3 3 32,1 4 0,1 0-48,-5-7 16,5 14 0,0-9 0,9 9 24,-14-14-24,4 6 16,1 7-16,0-7 0,-5-6 0,5 14 0,1-9 16,-1 9 0,-5-14-16,5 7 16,0 10 8,0-12-8,-5-5-16,4 18 0,-1-11 32,1 14-24,-4-21-8,3 13-8,1 3-8,1 0-16,-5-16 32,0 14-40,0 0 24,0-7 48,0-7-32,0 17 8,0-3 40,0-7-24,0-7-24,0 17 16,0-11 16,0 13-16,0-19-16,0 7 8,0 12 40,0-12-24,0-7-24,0 17 16,0-10 16,0 12 8,0-19-40,0 14-40,0-7 24,0 11-24,0-18 40,0 5-88,0 12 104,0-12 8,0-5-24,0 18 48,0-13 8,0 12 0,0-17-56,0 6 0,0 9-32,0-8 8,0-7 24,0 16-48,0-9 40,-2 8 64,2-15-56,0 6 40,-1 8 8,1-9 8,0-5-56,-2 16 40,0-10-24,0 10 24,2-16-40,-1 5 16,-1 11 16,0-9 24,2-7-56,0 16 0,0-9 48,0 10-40,0-17-8,0 14 0,0-7 64,0 9-40,0-16-24,0 6 32,0 12 24,0-11-24,0-7-32,0 17 16,4-12 0,-4 11-8,0-16-8,0 7 0,0 11 16,0-12 0,0-6-16,3 18 0,-3-4 0,0-9 40,0-5-40,0 17 16,0-10 16,0 11-16,0-18-16,0 7 16,0 10 40,0-3-16,0-14-40,0 7 48,0 12-32,0-5-32,0-14 16,-2 7 0,2 12 32,0-14-24,0-5-8,0 18 32,0-11-48,0 8 16,0-15 0,4 7 0,-1 9 48,-3-11-24,0-5-24,0 14 0,4-9 48,-4 13-64,0-18 16,0 7 16,0 10 24,0-10-24,0-7-16,0 16 16,0-11 16,0 11-32,0-16 0,0 7-16,0 8 48,0-8-16,0-7-16,0 16 40,0-11-8,0 11-8,0-16-24,0 7 16,0 10-32,0-12 32,0-5-16,0 18 32,0-13-32,0 11 48,0-16-48,0 5 8,0 11-16,0-11 16,0-5-8,0 17 16,0-12-32,0 13 49,0-18-33,3 5 48,-3 12-48,0-10 0,0-7 0,0 18 0,0-11 0,0 10 8,0-17-8,4 7 64,-4 10-32,0-10-32,0-7 0,0 20 8,0-13-8,0 10 16,0-17-16,0 5 64,0 11-40,0-11-24,0-5 0,0 16 0,-2-11-24,0 12 48,2-17-24,0 7 32,0 9-16,0-11-48,0-5 32,0 16-56,0-11-8,0 11 8,0-16 56,0 5 16,0 2 56,4 9-8,-4-16-64,0 5 104,0 9-64,0-9-24,0-5-16,0 7-40,0 0 24,0 7 16,0-14 0,0 3 24,0 4 8,-2 7 32,2-14-64,0 4-16,0 3 16,0 6 24,0-13-24,0 4 16,-2 3 32,1 7 8,1-14-56,0 3 0,-2 4-24,2 0 8,0-7 16,0 7 0,-2 7 16,2-9 8,0-5-24,-2 6 32,1 1-48,-1-1 48,2-6-32,-2 7 16,2 0 0,-2 7 16,2-14-32,-1 6 0,-1 0-16,0 8 40,2-14-24,0 4-8,-2 3 32,1 7-8,1-14-16,-2 5 0,-3 9 0,3-9 32,2-5-32,-3 16 32,-1-11-32,1 9 40,3-14-40,-6 7 0,1 9 32,-2-11 16,7-5-48,-5 15 16,0-9 8,-2 8 40,7-14-64,-5 7 0,-1 8 0,-1-10 0,7-5 0,-5 14-16,0-8 32,0-1 56,5-5-72,-6 14 0,1-11 48,0 2-16,5-5-32,-3 7-16,-1-1 16,1-1 0,3-5 0,-4 5 0,-1 0 0,0 2 32,5-7-32,-6 5 16,1 2-16,0-1 56,5-6-56,-2 5 0,-3 0 48,0 2-32,5-7-16,-7 7-16,0-2 32,2 2 0,5-7-16,-14 5 40,12 1 8,-5 1-16,7-7-32,-16 5 40,11 0-48,-2 0-8,7-5 16,-14 5 16,11 1-16,-4-3 40,7-3-40,-18 4 64,13 1-64,-9-2 0,14-3 0,-5 2 16,0 2-16,0-3 56,5-1-56,-7 2 64,0 1-16,0-1-16,7-2-32,-7 4-16,0-3-16,0 1 80,7-2-48,-7 2 40,0 0 8,-7 1 0,14-3-48,-3 4-48,-3-3 16,-8 1 48,14-2-16,-5 2 32,-10 0 32,8-1-40,7-1-24,-16 0-8,9 2-40,-10-2 48,17 0 0,-14 0 32,-2 0 8,0 0-8,16 0-32,-15 0 48,1 0-80,-2 0 16,16 0 16,-14 0 16,0 0 0,-1 0 48,1 0-64,14 0 0,-14 0 16,0 0-32,7 0 0,7 0 16,-19 0 64,12 2-24,-12 0 8,19-2-48,-7 1 32,-12 1-48,5 0 0,14-2 16,-14 2 16,-2-1 0,2 1 0,14-2-16,-17 2 48,1-2-80,2 1 0,14-1 32,-16 0-16,3 0-16,-3 0 96,16 0-64,-18 0 48,3 0-32,-3 0-8,18 0-8,-17 0-24,0 0 8,-4 0 72,21 0-56,-19 0 16,-1 0 16,1-3-48,19 3 16,-19 0-16,0-3 64,-2 3-48,21 0 0,-21 0 64,2 0-64,0 0-48,19 0 48,-17 0-16,1 0-16,0 0 48,16 0-16,-15 0 64,-5 0-48,3 0-16,17 0 0,-19 0-32,3 0 16,1 0 16,15 0 0,-16 0 16,-1 0 0,-1 1-16,18-1 0,-19 0-48,0 0 16,1 0 32,18 0 0,-17 0 0,0 0 48,-6 0-16,23 0-32,-19 0-16,1 0 0,-2 0 0,20 0 16,-18 0-16,1 0 48,-6 0 0,23 0-32,-19 0 0,0-3-48,0 3 16,19 0 32,-16 0-56,-1 0 64,-2 0 24,19 0-32,-18 0 48,-1 0 0,2 0-80,17 0 32,-21 0-16,0-4 16,2 4 32,19 0-32,-25 0 48,3 0-16,3 0-64,19 0 32,-23 0-16,0 0 32,1 0 0,22 0-16,-25 0 64,4 0-56,1 0-16,20 0 8,-20 2-48,-4 0 16,1 0 48,23-2-16,-20 1 32,-5 1 8,6-2 8,19 0-48,-17 2-16,-6-1 0,4-1 48,19 0-32,-18 2 0,-2-2 48,2 2-16,18-2-32,-17 0-32,-1 0 32,3 0-48,15 0 48,-16 0-16,2 0 80,-3 0-16,17 0-48,-7 0 16,-14 0-32,2 0 0,19 0 16,-18 0-64,-3 0 96,2 0 0,19 0-32,-15 0 16,-4 0-16,-2 0-64,21 0 64,-21 0-16,0 0 16,2 0 32,19 0-32,-16 0 32,2 0-64,-3 0-32,17 0 64,-16 0-56,0 0 56,1 0 24,15 0-24,-7 0 64,-14 0-48,5 0-48,16 0 32,-14 0-72,-3 0 40,1 0 16,16 0 16,-14 0 0,-3 0 32,0 0-32,17 0 0,-16-4-32,-3 4 48,1 0-16,18 0 0,-17 0 16,0 0 56,-4 0-88,21 0 16,-18 0 16,-1 0-48,2 0 8,17 0 24,-18 0 24,-3 0-8,-1 2 16,22-2-32,-19 2-16,-2 0 16,2-1 0,19-1 0,-18 2 32,1 0 16,-1 0-48,18-2 0,-19 1 0,2 1-48,-4 2 16,21-4 32,-16 1 0,1 1 16,8 0 16,7-2-32,-16 2 16,0-1-32,1-1 0,15 0 16,-14 0-32,-4 0 48,5 0 32,13 0-48,-18 0 48,1 0-48,-1 0-32,18 0 32,-15 0 0,8 0 0,-11 0 32,18 0-32,-7 0 64,-12-3-80,4 3 0,15 0 16,-14 0-64,-2-4 48,0 4 32,16 0-16,-14 0 16,-1 0 16,-3-3-48,18 3 16,-7 0-32,-15 0 0,3 0 64,19 0-32,-18 0 32,-3 0 32,6 0-80,15 0 16,-16-4-32,0 4-16,-3 0 0,19 0 48,-15 0 32,-1 0 0,0-3 0,16 3-32,-7 0-32,-17-4-32,7 4 48,17 0 16,-16-3 0,-3 3 48,5-4-64,14 4 16,-14 0-48,-2 0-24,1 0-24,15 0 96,-18 0-16,4 0 16,-3 0 16,17 0-16,-14-3 16,-2 3-16,1 0-16,15 0 16,-14 0-16,0-3 48,0 3 16,14 0-48,-7 0 32,-12 0-16,13 0-32,6 0 16,-19-4-48,12 4 32,-8 0 48,15 0-32,-7 0-16,-9 0 64,9-3-16,7 3-32,-17 0-32,3-4 32,7 4 0,7 0 0,-16-3 0,11-1 40,-11 1-8,16 3-32,-5-4-56,-12 1 40,10-1 0,7 4 16,-16-3 0,11 3 56,-11-4-24,16 4-32,-5-3-16,-11-1 16,2 1-16,14 3 16,-7-4 0,-8 4 48,10-3-16,5 3-32,-16 0-16,11 0 0,-11-4-16,16 4 32,-5 0-24,-11-3 48,11 3 8,5 0-32,-14 0 48,7 0-48,-10 0-16,17 0 16,-7-4-32,-9 4-16,11 0 96,5 0-48,-4 0 32,-1 0-32,-9 0 32,14 0-32,-3-3-32,-3 3 32,1-4 32,5 4-32,-3-3 0,1 3 16,-3-4-16,5 4 0,-5-3-16,-1 0 16,1-1 16,5 4-16,-7-3 32,2-1-48,0 1 16,5 3 0,-5-4-16,-1 1 16,1-1 32,5 4-32,-5-3 16,1-1 16,1 4-32,3 0 0,-2-3-32,-1-1 0,-1 1 32,4 3 0,-2-4 0,-1 1 16,1-1 16,2 4-32,-2-3-32,1-2 32,-3 1 0,4 4 0,-5-5 0,2-9 32,-3 14-32,6 0 0,-5-5 0,0-9 0,-9 10 16,9-1-32,5 5 16,-5-16 48,-2 13-32,7 3-16,-14-5 0,10-11 8,-3 13-32,-7-15 24,14 18 0,-3-5 0,-1-9 24,1 11 8,3 3-32,-5-14-16,-1 10 0,1-10-24,5 14 40,-3-3 0,-1-11 40,3 10-8,1 4-32,-2-14 16,0 11-16,-1-13-56,3 16 56,-6-5 0,3-12 24,-1 12-8,4 5-16,-1-18 48,-1 4-64,0 9-16,2 5 32,-3-21 32,-1 7-16,1-1 16,3 15-32,-2-14 16,0-2-64,-1 0 0,3 16 48,-5-15 0,-1-1 48,5 0 16,1 16-64,-4-14 64,2 9-112,1-14-16,1 19 64,-2-3-64,0-11 80,0 10-16,2 4 0,0-3 16,0-3 0,0 1-48,0 5 32,0-14 16,0 11-16,0-2 32,0 5-32,0-14-16,0 10-16,0-1 16,0 5 16,4-5 32,-4-11 32,0 13 48,0 3-112,0-16 64,0 11-56,3-9-8,-3 14 0,0-5-8,4-11 16,-4 11-8,0 5 0,0-19-8,0 5 32,0 8-48,0 6 24,3-22 8,1 4 24,-4 1-16,0 17-16,0-17 48,-2 1-48,2 0 16,0 16-16,0-14 0,-2 9-32,2-14 32,0 19 0,-1-5 0,-1-13 0,0 13 32,2 5-32,0-17 16,-2 12 0,1-9-16,1 14 0,-2-4 16,0-12 0,0 13-16,2 3 0,0-14 0,-1 11-32,-1-11 32,2 14 0,-2-4 0,-1-10 16,-1 11 0,4 3-16,-2-5 0,1-1 0,1-8 0,0 14 0,-2-3-16,0-2 0,-1-13 48,3 18-32,-2-5-16,2-11 16,0 11 0,0 5 0,0-15 0,0 9 16,0-11 0,0 17-16,0-14 16,-2 9-16,2-14 16,0 19-16,0-6 16,-1-11 32,-1 12-32,2 5-16,-2-16-16,0 11 0,1-9-48,1 14 64,0-3-32,0-3 64,0 1-32,0 5 0,0-14 32,0 14-16,0-14 0,0 14-16,0-5 0,0 0-16,0 5 16,0-5 0,0-9 0,3 10 0,-3 4 0,0-3 0,0-3-16,0 1 48,0 5-32,0-5 16,0-12 0,0 13-16,0 4 0,0-15-48,0 11 48,0-1-16,0 5 16,0-14 16,0 10 16,0-11-48,0 15 16,0-5 0,0-13-32,0 13 64,0 5-32,-2-14 0,1 9 16,-1 0 32,2 5-48,0-16-32,0 12 48,0-1-32,0 5 16,0-14-32,-2 11 32,2-2 16,0 5-16,-2-6 0,2 1-16,0 0 16,0 5 0,0-5-16,0-1 48,0 1-48,0 5 16,0-5 0,0 0 0,0 0-48,0 5 48,0-4 32,0 1-32,0-3 0,0 6 0,0-5 0,-1-9-32,-1 14 48,2 0-16,0-5-16,0 0 16,-2-9 48,2 14-48,0-4 0,-2-1 32,2 0-64,0 5 32,-1-14-48,1 11 48,0-3 0,0 6 0,-2-15 48,-3 15-32,1-6-32,4 6 16,-2-5-64,1 0 32,1 0 32,0 5 0,0-14-32,-5 14 64,3-14-48,2 14 16,-2-4-32,0-1 0,1-10 80,1 15-48,-2-4 64,0-1 16,-1 0 32,3 5-112,-2-6 16,0-9-16,0 11 0,2 4 0,-3-3 8,-1-2-16,-1-9-8,5 14 16,-5-4 24,3-10-48,0 11 24,2 3 0,-3-16 16,1 13-16,1-3 56,1 6-56,-2-13 0,0 9 0,2-12-32,0 16 32,0-5-40,0-14 56,0 14-8,0 5-8,0-14 16,0 10 0,0-9-48,0 13 32,4-4 32,-1-1-16,-3 0 0,0 5-16,0-6 48,3-8-64,-3 11-48,0 3 64,0-5-32,4 0 24,-4-9-8,0 14 16,0-4 40,0-1-8,-2-9-32,2 14 0,-2-4 16,2 1-48,-1-2 16,1 5 16,-4-5 16,1-9-32,-2 14 16,5 0 0,-2-14 16,0 10 16,0-1-16,2 5-16,-1-5 0,-1-9 16,0 9-48,2 5 32,0-16 16,0 11-32,0-13 0,0 18 16,4-5 16,-1-9-16,-3 9 32,0 5-32,4-16 0,-1 11-48,2-14 32,-5 19 16,5-16 16,1 1 0,-3 1 0,-3 14-16,4-14 0,-1 9-16,1-13-16,-4 18 32,3-3 0,-3-2 16,4-9-32,-4 14 16,0-4 16,0-1-16,0 0 0,0 5 0,0-6-32,0 1 8,0 0-8,0 5 32,-2-14-336,-3 11-344,-13-1-552,18 4 1232,-5-3-2057,-12 3-871,1 0-1289,16 0 4217,-14 0-5265,7 0-4377,7 0 9642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2:03.02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10 39 5105,'0'0'0,"0"0"0,-2 0 176,2 0-64,0 0 24,0 0-136,-2 0 176,2 0 40,0 0 32,0 0-248,0 0 272,-2 0 0,1 0-8,1 0-264,0 0 224,-2 0-8,2 0 0,0 0-16,0 0 8,0 0 0,0 0-208,0 0 176,0 0-16,0 0 24,0 0-704,0 0 1216,0 0-480,0 0 25,0 0-1394,0 0 2530,0 0-1153,0 0 0,0 0-2049,3 0 3890,-3 0-1801,4 0 0,-4 0-264,3 0 248,1 0 8,-1 0 8,-3 0-264,6 0 304,-3 0 8,2 0 8,-5 0-320,6 0 272,-1 0 0,0 0 40,-5 0-312,5 0 264,0 0-8,9 0-7,-14 0-249,4 0 176,1 0 24,11 0 8,-16 0-208,3-4 200,15 4 16,-5 0-40,-13 0-176,14 0 200,0 0 0,0-3 24,-14 3-224,18 0 240,-3 0-32,1 0-8,-16 0-200,16 0 160,-1 0 0,3 0 40,-18 0-200,17 0 152,4 0 0,-2 0-16,-19 0-136,19 0 128,2 0 16,2 0 0,-23 0-144,22 1 120,1-1-24,1 0 0,-24 0-96,25 2 80,-3-2 8,1 0-8,-23 0-80,26 2 72,-2-2-24,1 0 41,-25 0-89,24 0 72,1 0 8,-3 0 80,-22 0-160,24 0 128,-1 0-8,0 0 24,-23 0-144,22 0 112,1 0 16,-4 0-16,-19 0-112,21 0 88,-4 0-32,-1 0 0,3 0 16,-19 0-72,16 0 24,3 0 24,0 0-32,-19 0-16,18 0 16,1 0 32,-4 0-8,-15 0-40,16 0 48,0 0-24,-16 0-24,14 0 0,-9 0 16,14 0 8,-14 0 24,-5 0-48,16 0 40,-13 0-16,11 0-24,-14 0 0,4-4 24,-1 4 40,2 0 16,-5 0-80,4 0 32,1 0 0,-1 0-24,-4 0-8,3 0 24,-3 0 72,0 0-24,0 0-72,0 0 64,0 0 40,0 0-16,0 0-344,0 0 600,0 0-200,0 0-40,0 0-696,0 0 1248,0 0-592,0 0 8,0 0-864,0 0 1616,0 0-752,0 0-48,0 0-944,0 0 1880,0-3-952,-2 3 48,2 0-56,-1 0 56,-1 0-56,0 0 32,2 0-32,-2 0-32,1 0 16,-3 0 40,4 0-24,-3 0 16,-1 0-8,-1 0 8,5 0-16,-4 0 0,-1 0 0,-2 0 24,7 0-24,-5 0 16,-2 0-16,-9 0 16,16 0-16,-3 0-16,-4 0 32,0 0 24,7 0-40,-14 0 0,7 0-16,-17 0 0,6 0-8,3 0 48,8 0 8,7 0-32,-14 0 0,0 0 8,-3 0-32,17 0 24,-18 0 0,3 0 0,11 0 16,4 0-16,-14 0 0,7 0 0,-12 0-16,19 0 16,-17 0-16,11 0 32,-8 2-32,14-2 16,-5 1 0,-12 1-24,13-2 0,4 0 24,-19 0-16,5 2 32,7-2-56,7 0 40,-24 0-56,17 2 8,-16-2 8,23 0 40,-15 0 24,-1 1 0,2 1-8,14-2-16,-19 0-24,-2 0 24,-1 2 24,22-2-24,-25 0 24,3 0 16,-1 2-40,23-2 0,-24 0-8,-3 0 8,0 0 24,27 0-24,-28 0 24,0 0-8,0 0-8,28 0-8,-26 0-24,3 0 8,2 0 56,21 0-40,-17 0 32,0 0-48,3 0-8,14 0 24,-16 0-16,9 0 0,-9 0 72,16 0-56,-5 0 56,-10 0-56,9-4 0,6 4 0,-14 0-32,9 0 32,-9 0 16,14 0-16,-3 0-16,-2 0 32,-1 0-32,6 0 16,-3 0 0,-2 0 16,1 0 0,4 0-16,-5 0 0,3 0-32,0 0 32,2 0 0,0 0 16,-1 0 0,-1 0-16,2 0 0,-2 0-32,2 0-8,0 0 0,0 0 40,0 2 16,0 0 0,0-2-16,0 1-32,0-1 32,0 2 0,0-2 16,4 2 0,-4-2-16,0 0-32,3 0 24,-3 2 8,0-2 0,4 1-16,-1-1 32,2 0-8,-5 0-8,6 0 0,9 2-8,-9-2-8,-6 0 16,15 0 16,1 2-16,-2-2 8,-14 0-8,15 1 0,1-1-8,1 0 16,4 0 8,0 0-16,4 0-16,-25 0 16,24 0-32,0 0 32,2 0 0,-26 0 0,27 0-16,4 0 0,-2 0-24,-29 0 40,32 0-24,-1 0 8,0 0 8,-31 0 8,32 0 0,1 0-32,2 0 0,-35 0 32,31 0 24,2 0 56,0 0 0,-33 0-80,33 0 72,2 0-56,-4 0-16,-31 0 0,32 0 0,-1 0 24,-2 0 16,-29 0-40,34 0 0,-5 0-8,-1 0 8,-28 0 0,26 0 0,-5-3 24,-2 3 16,-19 0-40,17 0 8,1 0-16,-4 0 16,-14 0-8,5 0 0,11 0 40,-11 0 32,-5 0-72,5 0 40,0 0 8,1 0 24,-6 0-72,3 0 88,-3 0 48,0-3 32,0 3-168,0 0 136,0 0 16,0-4-32,0 4-120,0 0 97,-2-3-33,-1 3-8,3 0-56,-4-4 16,-1 1 8,0 3 16,5 0-40,-7-4 40,0 4 0,-7-3-8,14 3-32,-3 0 24,-4-4-8,-7 4 24,14 0-40,-6-3 0,-7 3 16,7 0-8,6 0-8,-17-4 0,10 4 32,-12 0 8,19 0-40,-14 0-16,0-3 0,0 3 16,14 0 0,-19 0-24,-2 0 40,0 0 8,21 0-24,-22 0-16,-1 0 16,0 0-8,23 0 8,-26 0-16,0 0 32,-5 0-32,31 0 16,-32 0-80,-2 0-16,-3 0 16,37 0 80,-36 0-56,-3 0 96,3 0 16,36 0-56,-35 0 8,2 0 24,2 0-16,31 0-16,-34 0-16,5 0 56,1 0-24,28 0-16,-26 0-16,2 0 32,-1 0-8,25 0-8,-24 0 16,1 1 0,2 1-8,21-2-8,-21 2-24,1-2 24,0 2 0,20-2 0,-20 0 24,2 1 24,4 1-48,14-2 0,-15 2 0,8 0-16,-11-1 0,18-1 16,-5 2 0,0-2 32,0 2-48,5-2 16,-4 0-32,2 0 32,1 0 0,1 0 0,-2 0-8,0 0 8,2 0-32,0 0 32,0 0-24,0 0 40,0 2 8,0-2-24,4 0 16,-4 1-16,3-1-16,-3 0 16,0 0 16,4 0-16,-1 0 0,-3 0 0,5 0 8,11 0-16,-13 0-24,15 0 32,-18 0 0,14 0 16,3 0 8,4 0-24,-21 0 0,21 0-24,0 0 0,1 0-16,-22 0 40,23 0 24,3 0 0,5 0-24,-31 0 0,35 0-8,0 0-8,3-3 0,-38 3 16,40 0-40,2 0 40,2 0-56,-44 0 56,47 0-40,0 0 96,-2 0 24,-45 0-80,43 0 96,1 0-16,-2 0-80,-42 0 0,40 0-40,-2 0 56,-3 0 24,-35 0-40,33 0 32,0 0-8,-4 0-40,-29 0 16,28 0-40,-3 0 72,-5 0-8,-20 0-24,21 2 16,-3-2-8,-1 0-48,-17 0 40,18 0 0,-4 0 56,-9 0-16,-5 0-40,15 0 88,-11 0-40,1 0-32,-5 0-16,4 0 56,-4 0 24,0 0 48,0 0-128,0 0 192,0 0 0,0 0 24,0 0-816,0 0 1368,0 0-632,-2 0-48,2 0-88,-5 0 24,-1 0 8,-8-4 8,14 4-40,-5-3 32,-12 3 32,1 0-32,16 0-32,-15-4 0,1 4 0,-4-3-16,18 3 16,-17-4 32,-4 4-32,-9-3 8,30 3-8,-26 0 0,-2-4-24,-1 4 40,29 0-16,-30-3 0,-1 3 40,-4-4-24,35 4-16,-31 0-16,-4 0 16,0-3-16,35 3 16,-35 0-72,-3 0 16,-9-4 0,47 4 56,-45 0-40,0 0 80,1 0 16,44 0-56,-42 0 48,-3 0-24,3 0-8,42 0-16,-47 0-16,6 0 48,4 0 8,37 0-40,-38 0 0,5 0 40,0 2-64,33-2 24,-33 0 16,8 2-8,3 0 40,22-2-48,-16 1 40,9 3-56,-10-2 16,17-2 0,-4 1-24,-1 1 48,1 0 8,4-2-32,0 1 0,-1 1-32,-3-2 8,4 0 24,-2 2-56,2-2 64,0 0 48,0 0-56,0 2 16,4-1 16,-1-1-8,-3 0-24,4 2 16,1-2-16,0 0 16,-5 0-16,16 0 0,-13 0-16,13 0 56,-16 0-40,4 0 48,10 0-32,-9 0-32,-5 0 16,17 0 0,-12 0-32,21 0 80,-26 0-48,18 0 24,1-3 8,4 3-48,-23 0 16,19-4-40,3 4 8,3-3 32,-25 3 0,24 0 40,4-4-8,2 4-32,-30 0 0,31 0-32,4-3 8,-2 3 8,-33 0 16,38 0 0,0 0-16,1 0-8,-39 0 24,40 0-16,-4 0-24,1 0 96,-37 0-56,36 0 72,1 0-16,-2 0 24,-35 0-80,34 0-8,-4 0 32,0 2-24,-30-2 0,29 1 32,-1-1-24,-2 2-16,-26-2 8,24 2 40,-1-1-40,-6 1 16,-17-2-16,18 2-32,-2 0 8,-11-2-8,-5 0 32,17 0 0,-13 0 40,-1 0 24,-3 0-64,4 1 24,-4-1-40,3 0 8,-3 0 8,0 0 8,0 0 80,0 0 40,0 0-352,0 0 552,-2 0-272,-1 0 16,3 0-72,-5 0 56,-2 0 16,-9 0 16,16 0-88,-5 0 48,-13 0-8,3 0 16,15 0-56,-18-3 80,-1 3-24,-3 0-16,22 0-40,-27-4 0,1 4 48,-3 0-32,29 0-16,-28 0 56,-2 0-40,1 0 56,29 0-72,-30 0 40,1 0-80,-3 0 72,32 0-32,-28 0-64,-1 0 80,-1 0 40,30 0-56,-28 0 48,-5 0 56,2 0-32,31 0-72,-30 2 56,-3-2 32,4 2-8,29-2-80,-30 2 56,1-1 16,1 1-23,28-2-49,-30 2 40,4 0-8,4-2 16,22 0-48,-21 1 40,5-1 24,2 0 8,14 0-72,-5 2 0,-9-2 32,10 0-32,4 0 0,-1 0-16,-1 0 32,0 0-32,2 0 16,0 0-64,0 0-8,0 0-48,0 0 376,0 0-809,0 0-47,5 2-488,-5-2 1088,6 2-1672,8-1-745,-9 1-679,-5-2 3096,15 2-4065,-1 0-5377,-14-2 9442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4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313 442 4713,'0'0'0,"4"0"128,-4 0 48,0 0-176,3 0 208,-3 0 8,4 0 24,-4 0-240,0 0 296,3 0 64,-3-3 120,0 3-480,4 0 536,-1-4 72,-3 4 56,0 0-664,4-3 704,-4-1 65,0 4 15,0 0-784,3-3 776,1 3-8,-4-4-48,0 4-720,3 0 696,-3 0-55,0-3-17,0 3-624,0 0 560,0-4-48,0 4-24,0 0-24,0-3-40,-2-1 16,1 4-48,-1-3-31,-2 3 39,1-4-24,3 4-376,-5-3 360,-1-1-24,3 1-48,3 3-288,-5-5 256,-2 1 8,0 1 8,7 3-272,-14-6 224,9 3-8,-9-2-48,14 5-168,-6-4 144,-7 1-24,6-1 16,7 4-136,-18-3 80,11 3-16,-10-4 16,17 4-80,-14 0 40,7 0 8,-9-3-8,16 3-40,-7 0 16,-12 0 0,19 0-16,-7 3 24,-10 3-8,3-1-8,0 9-8,14-14 0,-7 5-24,-10 11 0,10-11 32,7-5-8,-14 17 0,9-3-8,-2 0 8,7-14 0,-7 14-56,0 0 40,1 0 16,6-14 0,-5 7-40,3 12 56,1-5 0,1-14-16,-2 7 0,2 8 0,0-8-16,0-7 16,0 16-24,0-11 8,5 2 16,-5-7 0,5 16-16,1-13 16,-1 4 16,-5-7-16,14 7-16,-11-1 32,3-1 0,-6-5-16,17 5 24,-14-2 40,13-1 16,-16-2-80,5 2 40,14-2 40,-13 0 16,-6 0-96,21 0 80,-16 0 32,16-5-24,-21 5-88,14-4 32,-1-1 8,5-11 24,-18 16-64,14-3 33,0-11 31,-9 10-24,-5 4-40,17-15 40,-11 10 0,9-13 32,-15 18-72,5-5 56,11-14 8,-12 5-8,-4 14-56,5-16 40,0 1-24,0-3 40,-5 18-56,5-17 8,1-1 8,-1-2 40,-5 20-56,3-20 24,1 1 8,-4-3 48,0 22-80,3-23-16,-3 2 16,0 0 32,0 21-32,4-19-16,-4 0 56,0 2 0,0 17-40,0-18-24,0 2 48,0-1-8,0 17-16,0-17 0,0 1 0,0 0 16,0 16-16,0-5-32,0-12 32,-2 12 48,2 5-48,-2-18 0,1 15 8,1-11-16,0 14 8,0 0-32,0-4 32,-2 1 0,2 3 0,0-4 16,0 1 0,-2 3-16,2 0 0,-2 0-16,2 0 0,0 0 16,0 0-56,-1 0 0,-1 2 48,2-2 8,-2 1-40,2 4 64,0 1 0,0-6-24,0 7-8,0 8 8,-2-9 8,2-6-8,0 15 16,0-8 0,0 14 40,0-21-56,0 16 8,0 5 8,0-1 0,0-20-16,0 25 40,0-1 32,-1 2-16,1-26-56,0 30 96,0-2-32,0 1 88,0-29-152,0 26 168,0-3-8,3 1-24,-3-24-136,4 21 88,1-2 64,-2 2-8,-3-21-144,6 16 168,-1 1-40,0-3 0,-5-14-128,14 14 112,-11-7-40,3 9 16,-6-16-88,14 5 56,-11 2 0,0 7 32,-3-14-88,6 2 72,-1 3 16,-2 0-32,-3-5-56,0 2 40,4 0 8,-4-1-24,0-1-24,3 2 16,-3-2-32,0 0-96,0 0 112,4 0-360,-4-3-264,3-1-432,-3 4 1056,0-5-1625,4 0-743,-4-1-977,0 6 3345,3-3-3825,-3-2-63,4 0-2850,-4 5 6738</inkml:trace>
  <inkml:trace contextRef="#ctx0" brushRef="#br0" timeOffset="949">853 155 4929,'0'0'0,"0"-5"704,0 5-704,0-14 776,3 9 176,1-9 112,-4 14-1064,3-4 1097,1-1 7,-4-9-16,0 14-1088,0-3 1048,0-11-112,0 10-151,0 4-785,0-14 688,0 11-104,-4-13-56,4 16-528,-5-3 496,-2-11-64,-7 10-48,14 4-384,-5-5 328,-9 0-16,9 0-48,5 5-264,-14-4 176,8 4-7,-9 0-57,15 0-112,-5 0 136,-15 0 0,7 2-32,13-2-104,-14 5 104,-2 0-56,0 11 0,16-16-48,-17 7 48,1 9 0,2-3-16,14-13-32,-14 7 48,9 11-24,-2-4 16,7-14-40,-7 7 8,2 12 8,0-5-16,5-14 0,-2 15-16,0-1 40,1 0-24,1-14 0,0 7 24,0 11-8,5-4-16,-5-14 0,5 7-16,9 10 16,-11-10 16,-3-7-16,14 14 0,-8-9 8,14 2 24,-20-7-32,16 16 24,-2-11 8,2 9 8,-16-14-40,15 5 24,3 2-24,-3 7 0,-15-14 0,20 3 16,-1 3-16,0 1 24,-19-7-24,19 6 24,-2 8-24,1-8-16,-1 1 32,-17-7-16,14 7-24,0 6 32,-9-9 8,-5-4-16,16 14 8,-13-9-16,1 2 56,-4-7-48,5 14 40,-1-9-32,-4 2 72,0-7-80,0 14 40,0-9 32,-2 1 64,2-6-136,-2 6 128,-3 1 16,-11-1 48,16-6-192,-5 5 136,-16 0 56,4-1 32,17-4-224,-21 3 120,-2 1 16,-1-3-32,24-1-104,-25 2 80,-1-2 0,0 0-16,26 0-64,-26 0 32,-2 0-24,2-3-8,26 3 0,-28-4-24,4 4 40,1-3-32,23 3 16,-19-4-104,2 1-136,1 3-160,16 0 400,-15 0-768,8-4-456,-11 4-473,18 0 1697,-3 0-2296,-3 0-497,0 2 57,6-2 2736,-6 3-2625,1 3 465,2-1-1777,3-5 3937,0 0 0</inkml:trace>
  <inkml:trace contextRef="#ctx0" brushRef="#br0" timeOffset="950">80 818 3672,'0'0'0,"0"0"0,-2 0 328,1 2 64,-3 1 113,4-3-505,-2 2 696,2 0 248,0-1 224,0-1-1168,0 2 1296,6-2 89,7 0-81,-13 0-1304,6 0 1144,16 0-104,-4 0-151,-18 0-889,21-3 768,1-1-72,4-1-80,-26 5-616,32-5 536,4-1-16,6 1-88,-42 5-432,45-5 409,4 0-57,1-9-48,-50 14-304,51-4 288,-2 1-40,1-1-40,-50 4-208,47-3 192,-3 3-64,-6 0-56,-38 0-72,33 0 56,-4 0-32,-2 0 8,-27 0-32,22 0 0,-1 0-32,-5 2-72,-16-2 104,15 0-368,-1 1-248,-8-1-473,-6 0 1089,17 2-1616,-14 0-576,11 0-729,-14-2 2921,6 1-3081,7 1 409,-9 0-2001,-4-2 4673</inkml:trace>
  <inkml:trace contextRef="#ctx0" brushRef="#br0" timeOffset="1515">343 1510 3568,'0'0'0,"0"0"0,0 0 248,0 0 8,0-3 48,0 3-304,0 0 329,0-3 39,0-1 120,0 1 80,0 3-568,0-6 656,0 1 80,0 0 56,0 5-792,0-5 800,-2-1 57,0 1-1,2 5-856,-3-5 816,-2-11-64,-1 13-72,6 3-680,-7-14 584,0 10-87,1-1-25,6 5-472,-14-15 424,8 11-16,-8-10-32,14 14-376,-5-3 304,-2-3-16,-8-7-32,15 13-256,-6 0 192,-9-6-24,8 3 8,7 3-176,-18-4 120,11 4 8,-10 0-40,17 0-88,-7 0 24,-10 0 24,11 2-48,6-2 0,-15 5-8,10 9 40,-13-9-8,18-5-24,-7 14 16,-8 0-16,9-7 0,6-7 0,-7 23-24,-7-6 0,9 1 24,5-18 0,-7 19-24,-7-2 32,11-1-8,3-16 0,-5 16-24,3-3 40,2 1-32,0-14 16,0 14-8,0-8 16,0 9-8,0-15 0,3 5 0,3 9 0,9-10 40,-15-4-40,4 5-16,11 0 40,-9 0 0,-6-5-24,15 2 0,-10 0 56,15 0-16,-20-2-40,5 1 80,14-1-8,-14 0 24,-5 0-96,19-3 104,-13-2-56,9 0 24,-15 5-72,5-6 24,15-9 24,-6 11 16,-14 4-64,5-15 24,14 11 32,-16-13-32,-3 17-24,14-6 24,-10-13 16,10 14-16,-14 5-24,5-21 24,0 6 8,9-3 8,-14 18-40,4-19 0,-1-2 24,0-3-16,-3 24-8,4-25 17,-1 3 31,1-4-40,-4 26-8,3-26 16,-3-2-8,0 0 16,0 28-24,0-26-8,4-2 32,-4 2 0,0 26-24,5-26-16,-1 1 40,-1 4-8,-3 21-16,4-17-24,-4 3 24,3 11 8,-3 3-8,0-6-8,0 1 8,0 0-24,0 5 24,0 0-24,0 0 8,0 0 32,0 0 8,0 0-16,0 0 8,-2 2 16,2-2-32,-3 3-8,1 4-16,-1 9 32,3-16-8,-6 5-8,5 12 32,-3-10 8,4-7-32,-2 20 0,1-7 16,-1 3-16,2-16 0,0 16 0,0 1-16,0 1 48,0-18-32,0 17 0,0 2 8,3 2 32,-3-21-40,0 23 0,4 3 56,-4 0 8,0-26-64,0 28 96,3 0 40,-3-1-16,0-27-120,0 28 152,0-2-16,0-1 0,0-25-136,0 21 152,0-1-32,0 0 8,0-20-128,0 17 88,4-1-24,-1-2-16,-3-14-48,4 7 64,-1 8 16,1-10-8,-4-5-72,0 14 64,3-10 16,1 1-32,-4-5-48,3 4 40,1-1 16,-1-1-56,-3-2 0,5 1-32,-1-1 8,1 0-144,-5 0 168,5-3-328,1-2-288,7-9-400,-9 10-529,1-10-671,9 9-473,-14 5 2689,4-17-2768,9 12 119,-9-16 737,-4 21 1912,16-16-3921,-16 16 3921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3:47.537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296 18 4224,'0'0'0,"0"0"0,0 0 232,0 0-128,0 0 73,0 0-690,0 0 1186,0 0-457,0 0 16,0 0-1353,0 0 2490,0 0-1065,0 0 8,0 0-2297,0-17 4274,0 17-1993,0 0-24,0 0 8,0 0-8,0 0 16,0 0-3985,0 0 7682,0 0-3705,4 0 0,-4 0-280,0 0 256,0 0-8,0 0-7,0 0-986,0 0 1730,0 0-753,0 0 8,0 0-1697,0 0 3130,0 0-1489,0 0-8,0 0-2209,0 0 4234,0 0-2033,3 0 0,-3 0-168,0 0 152,0 0 0,4 0-24,-4 0-128,0 0 144,0 0-16,3 0 24,-3 0-152,0 0 144,0 0-8,4 0 24,-4 0-160,0 0 176,0 0 0,0 2 0,0-2-176,3 0 168,0 0-24,1 0 0,-4 0-144,0 0 128,0 1 0,3 1-16,-3-2-112,4 0 105,-1 2 23,1-2 0,-4 0-128,0 2 120,3-1-8,1 1 0,-4-2-112,3 2 80,1-2 16,-1 2 40,-3-2-136,6 1 112,-1 1 8,0 0-8,-5-2-112,3 2 88,1-1 0,1 1 8,-5-2-96,5 2 104,-1 0-16,1-1 0,-5-1-88,5 2 88,1 0 16,-1-1-16,-5-1-88,5 2 64,-2 0 16,3 0 16,-6-2-96,5 1 96,0 1 32,0 0-24,-5-2-104,6 3 88,-1-1 8,0 2-16,-5-4-80,3 1 128,3 1-24,-3 2-24,-3-4-80,5 1 80,1 3-24,-1-1 48,0 1-8,-5-4-96,4 1 96,1 3-16,-5-4-80,5 2 48,0-1 16,0 1 24,1 2 0,-6-4-88,5 1 72,0 3-16,9-2-40,-14-2-16,3 3 72,3 1-24,-1-3 0,-5-1-48,5 4 48,0-2-40,9 1 32,-14-3-40,0 4 32,5-3 16,9 3-24,-14-4-24,0 3 0,6 1 16,-1-1-8,-5-3-8,5 2 48,9 1-7,-11-1-41,-3-2 0,6 4 24,8-3 0,-14 3 32,0-4-56,5 3 72,9-1-32,-14 0 8,0-2-48,5 3 24,9 1 24,-11-1 0,-3-3-48,6 2 48,8 1 16,-11 1-40,-3-4-24,5 2 24,0 1 16,11 1-8,-16-4-32,0 1 56,5 3-32,9-2 0,-14-2-24,0 3 24,14 1 24,-14-1 16,0-3-64,5 4 48,1-3 0,11 3-8,-17-4-40,3 1 32,3 3 24,8 1-48,-14-5-8,0 4 0,5-1 24,14 1-8,-19-4-16,3 3 40,13 1-32,-16-1-8,0-3 0,5 5 0,11-3 0,-13 3 40,-3-5-40,16 4 48,-12-1-24,-1 1-8,-3-4-16,14 3 8,-11 1 8,3-1 32,-6-3-48,15 5 64,-11-3-40,1 2-8,-5-4-16,14 1-32,-11 3 88,3 1-24,-6-5-32,14 3 64,-11 1-8,2-1-56,-5-3 0,16 2 32,-11 2 24,11-1 16,-16-3-72,3 4 80,11-1-48,-9 1 0,-5-4-32,16 3 24,-11 1 24,11-1 8,-16-3-56,4 4 48,1-3-32,9 3-16,-14-4 0,5 1 32,12 5 24,-13-3-8,-4-3-48,15 5 24,-11-1-32,1-1 8,-5-3 0,18 4 24,-15 1 16,11-1 0,-14-4-40,5 3 0,9 0 0,-9-1-16,-5-2 16,16 5 24,-13-1-8,13-1-32,-16-3 16,4 4 24,9-1-32,-9 3 56,-4-6-48,5 3 24,0 1-24,11-1-24,-16-3 24,4 4-24,9-1 48,-9 2 16,-4-5-40,16 4 40,-13-1 0,13 2-72,-16-5 32,3 4-24,13 1 48,-13-1-8,-3-4-16,16 3 40,-11 1-24,11-1-48,-16-3 32,5 3-8,13 3 32,-13-3 0,-5-3-24,19 5 24,-5-1-8,1-1-40,-15-3 24,16 6 0,-2-3 0,-9 1 8,-5-4-8,18 3 0,-4 1 32,-9-1-32,-5-3 0,19 3 0,-14 3 8,13-3-16,-18-3 8,5 4-40,16 1 48,-16 0 32,-5-5-40,21 5 24,-16 1 16,16-1-40,-21-5 0,5 5-8,14-2 16,-14 3 24,-5-6-32,20 3 48,-15 2-24,16 1-24,-21-6 0,5 5-8,14-2 8,-14 1-40,-5-4 40,19 5-40,-5-2-16,-8 3 8,-6-6 48,20 3-16,-4 1 48,-11-1-24,-5-3-8,19 4 40,-5-1-16,0 1-32,-14-4 8,6 3 48,14-1-32,-6 1 8,-14-3-24,6 4 16,14-3-48,-14 5 64,-6-6-32,17 3 0,-12 1 24,11-1 24,-16-3-48,16 4-32,-11-1 56,14-1 0,-19-2-24,14 3 16,-9-1 48,13 2-40,-18-4-24,15 5 0,-1-2 16,2 2-8,-16-5-8,14 4 32,-9-1 0,16 1 8,-21-4-40,5 2 32,16 1-8,-5 1 16,-16-4-40,15 3 24,-10 1-8,18-1-8,-23-3-8,14 2-8,-9 1 48,16 1-32,-21-4-8,14 5 16,-9-2-16,14 1-16,-19-4 16,14 3 32,0 1 16,0-1-16,-14-3-32,5 6 8,14-3-16,-13-1 8,-6-2 0,17 3 8,-12 1 32,14-1-56,-19-3 16,6 5-8,9-1 16,-9-1-16,-6-3 8,17 4 24,-12-1 16,13 1-40,-18-4 0,5 5-16,12-1 32,-12-1-16,-5-3 0,21 4 40,-7 1-16,0-2-24,-14-3 0,5 4-40,16-1 32,-7 1 16,-14-4-8,5 3 0,15 1 32,-15-1-32,-5-3 0,19 4-32,-14-3 48,13 3 0,-18-4-16,5 5 0,14-1 0,-14-1-16,-5-3 16,19 3-16,-14 3 32,15-3 8,-20-3-24,5 4 0,12-1 16,-12 1-40,-5-4 24,20 3 24,-15-1-8,14 1-8,-19-3-8,5 4 16,14-2-40,-13 1 32,-6-3-8,19 2 32,-5 3-32,0-2 48,-14-3-48,5 4-40,16-1 16,-16 1 40,-5-4-16,21 3 0,-6 1 48,-1 1-32,-14-5-16,14 4 0,0-1-16,-9 1-8,-5-4 24,21 1 16,-7 3-16,-9-1-16,-5-3 16,18 4 0,-13-1 0,14 1 16,-19-4-16,5 3 40,16 2-32,-16-1-8,-5-4 0,16 3 16,-12 1-8,10-1 24,-14-3-32,5 6 8,12-3-8,-12 0 16,-5-3-16,21 2 0,-16 2 16,13 1 24,-18-5-40,5 3-16,14 1 40,-14-1-64,-5-3 40,18 4 16,-13-1 24,14 1-24,-14 1 24,-5-5-40,18 3-32,-13 1 32,11-1 32,-16-3-32,5 4 24,12-1-8,-11 3-48,-6-6 32,19 3-8,-14 1 16,14-1 32,-19-3-40,5 4 32,14-3 8,-13 3-72,-6-4 32,17 3 0,-12-1 0,11 1-8,-16-3 8,5 4 24,11-2-8,-11 1-16,-5-3 0,17 4 8,-11-3 8,11 1-16,-17-2 0,5 4 16,13-1-8,-13-1-8,-5-2 0,17 3 0,-11-1 40,13 2-40,-19-4 0,5 1 0,16 3 0,-16-2 0,-5-2 0,19 1 0,-14 3 32,16-3-32,-21-1 0,14 4 0,-9-2 8,15 1-8,-20-3 0,5 2 16,10 0 0,-9 1-32,-6-3 16,17 2-16,-12 0 16,11 1 0,-16-3 0,5 4 32,11-3-16,-11 5-16,-5-6 0,19 1 8,-15 1-8,13 1-8,-17-3 8,5 4 8,9-1-8,-9-1-24,-5-2 24,16 4 0,-11-1-16,14-1 48,-19-2-32,6 3 0,13 1 0,-14-2-48,-5-2 48,17 3-24,-11-1 48,13 1 8,-19-3-32,5 2 24,14 2-24,-14-3-40,-5-1 40,16 4 16,-11-3 0,16 1 8,-21-2-24,5 4 16,13-3-48,-15 1 8,-3-2 24,14 4 0,-9-1-32,13-1 64,-18-2-32,14 3-16,-9-1 0,12 2 16,-17-4 0,5 1 0,11 1 0,-11 2-8,-5-4 8,20 1-16,-15 3 0,12-1 32,-17-3-16,4 4 40,10-3-24,-9 3 8,-5-4-24,19 3-8,-14 1 8,13-1 40,-18-3-40,5 4-16,12-1 56,-12-1-40,-5-2 0,21 4-16,-16-3 48,11 3-48,-16-4 16,5 2 24,13 1-32,-13 0 16,-5-3-8,16 2 16,-11 0 0,12 1-8,-17-3-8,5 2 16,15 0-32,-15 1-8,-5-3 24,21 2 16,-16 2-16,14-1 8,-19-3-8,5 2 32,14 1-24,-13-1 8,-6-2-16,19 4 0,-14-1 16,9-1-8,-14-2-8,5 3-8,13-1 32,-13 0-24,-5-2 0,17 3 16,-12-1 8,11 1-40,-16-3 16,5 4 0,13-2-8,-13 1 8,-5-3 0,17 2 0,-13 1 0,11-1 8,-15-2-8,6 2-8,11 0 8,-3 1 8,-14-3-8,5 4 16,14-3-16,-13 3 16,-6-4-16,20 1-16,-14 1-8,15 0 24,-21-2 0,5 2 8,12-1 8,-12 3 0,-5-4-16,18 2-16,-13 1 0,12 1 32,-17-4-16,6 1 0,11 3 0,-12-2 32,-5-2-32,18 1 8,-13 3-8,12-2 16,-17-2-16,4 1-24,10 3-8,-11-1 16,-3-3 16,14 2 0,-10 1 16,1-1-32,-5-2 16,17 2-8,-13 0-24,11 1 64,-15-3-32,6 2 24,9 1 8,-11 1-48,-4-4 16,14 2-40,-9-1 8,12 1 64,-17-2-32,4 4 24,11-1 8,-11-1 8,-4-2-40,14 3-72,-9-1 48,11 1 24,-16-3 0,5 2 0,11 2 24,-11-1-8,-5-3-16,17 2-32,-12 1 32,13-1-8,-18-2 8,5 4-16,12-1 32,-11-1-16,11 1-16,-12 1 0,13-2 8,-18-2 8,5 3 0,14-1-16,-14 0 40,-5-2-24,19 3 16,-13-1 8,11 1 72,-17-3-96,5 2 57,13 0 15,-13-1 8,-5-1-80,21 2 0,-16 0 24,14 0-24,-19-2 0,5 1-24,13 1 24,-13 0 0,-5-2 0,19 2 24,-14-1 32,11 1-40,-16-2-16,5 4 0,13-3 0,-13 1 8,-5-2-8,17 4 40,-3-3-8,-9 1-48,-5-2 16,18 3-24,-13-1 24,14 2 24,-19-4-24,5 1 24,16 1-8,-7 0-32,-14-2 16,5 3-8,13-1-8,-13 0 32,-5-2-16,17 3 24,-11-1-24,11 2 40,-17-4-40,5 3 0,13-1 0,-13 1 16,-5-3-16,19 4 0,-14-2-24,14 1 8,-19-3 16,6 2 16,11-1-8,-12 3 24,-5-4-32,19 2-40,-13-1 24,13 1 0,-19-2 16,5 2 16,16 0 40,-6 1-48,-15-3-8,14 2-8,2 1 8,0-1 0,-16-2 0,5 2 24,14 1 16,-5 1-24,-14-4-16,5 2-16,14 1 16,-13 0-8,-6-3 8,20 2 0,-6 2 8,-8-1-8,-6-3 0,22 4-8,-17-3 16,16 1-8,-21-2 0,5 4 0,16-1-24,-7 1-8,-14-4 32,6 3-8,14 1-8,-6-1 40,-14-3-24,14 4 16,0-3 0,-9 3-16,16-3-32,-16 3 48,15-2-16,-20-2 0,14 3 32,-9 1-88,16-3 16,-21-1 40,14 4-88,-9-1 24,16-1 80,-21-2-16,14 4-16,0-3 32,-1 3-32,-13-4 16,6 3-16,13 1 48,-14-3-48,-5-1 16,17 2 16,-3 2-16,-8-1-16,13-1 56,-19-2-40,5 2 96,11-1-16,-16-1-80,5 4 80,12-2-24,-3 1-56,0 1 32,-14-4-32,16 1 40,-2 1 0,-14-2-40,5 4-16,14-3 32,-5 3-16,0-2 24,-14-2-24,14 1 56,0 1-64,-9 0 16,-5-2-8,21 3-8,-7-1 8,0 1 24,-14-3-24,14 2 16,-1 2-32,-7-3-8,-6-1 24,19 2 8,-5 0-8,-9 0 32,-5-2-32,17 1 24,-3 3-40,-8-2 32,-6-2-16,17 1-16,-12 1 32,14 0 24,-19-2-40,14 2-8,-9-1-8,15 3 16,-20-4 0,5 1 16,10 3 8,-9-2-8,-6-2-16,17 1-16,-12 1-8,14 0 24,-19-2 0,14 2 24,-8-1-8,16 3-16,-22-4 0,14 2 0,2 1-16,-2-1 40,-14-2-24,5 3 32,18 1-32,-18-1 0,-5-3 0,21 2-16,-16 0 0,12 1 8,-17-3 8,5 2 0,15 1-16,-15 1-24,-5-4 40,21 3 24,-16 1-32,12-1 8,-17-3 0,6 2 8,14 2-32,-14-1 8,-6-3 16,17 4 16,-3-1 8,-9 1-8,-5-4-16,19 3 16,-13 0-72,11 1 40,-17-4 16,14 3 0,-9 1 16,16-2 24,-21-2-40,14 1-16,-9 3 8,14-1 8,-19-3 0,5 2 24,16 0-8,-5 0-8,-16-2-8,16 3-8,-2-1-8,-11 0 0,-3-2 16,14 1 16,0 1 0,2 0-32,-16-2 16,17 2 16,-3-1-32,0 1 32,-14-2-16,5 2 0,16-1 0,-5 1 24,-16-2-24,5 2 16,16 0 40,-16-1-32,-5-1-24,19 2 16,-5 0 0,2 1-48,-16-3 32,14 2 0,-9 0 32,12 0-32,-17-2 0,5 1 24,13 1-8,-13 0-16,-5-2 0,23 2 0,-18-1 24,12-1 8,-17 0-32,14 2 16,-9 0-16,13 0 0,-18-2 0,14 1 24,0 1-8,0 0 8,-14-2-24,13 2 0,-7-1-24,13 1 24,-19-2 0,5 2 0,12-1 24,-3 1 8,-14-2-32,6 2 8,11 0 8,-12-1 0,-5-1-16,16 2 16,-11 0 8,14 0-8,-19-2-16,5 1-16,13 3 56,-4-2-8,-14-2-32,3 3 0,15-1 56,-13 0-32,-5-2-24,16 1 0,-3 1 32,-7 0-16,-6-2-16,21 2 8,-7-1 8,1 1 16,-15-2-32,14 2 8,0-1-8,-9 1 56,-5-2-56,21 2 16,-7 0 16,-9-1 8,-5-1-40,23 4-16,-18-2 32,14-1-16,-19-1 0,14 2-32,0 0 48,-9 0 0,-5-2-16,21 1 40,-16 1-40,11 0 16,-16-2-16,5 2-32,11-1 32,-11 1 16,-5-2-16,19 2 16,-15 0 8,11-1-24,-15-1 0,6 2 32,13 0-32,-14 0 0,-5-2 0,19 1 24,-14 1-32,11-2 48,-16 0-40,5 2-32,13-1 32,-13 1 16,-5-2-16,16 2-16,-11 0 64,14-1-48,-19-1 0,5 2-16,14-2 16,-5 2-16,-14-2 16,5 2 0,13-1 0,-13 1 32,-5-2-32,19 2 0,-14 0-16,15-1-16,-20-1 32,5 2-24,14 0 40,-5 0-16,-14-2 0,5 1 8,11 3 8,-11-2-16,-5-2 0,16 1 0,-11 1-16,10 0 8,-15-2 8,6 1 24,11 1 16,-12 0 8,-5-2-48,16 2 24,-11-1-40,11 1 32,-16-2-16,5 4 16,9-3 8,-9 1-8,-5-2-16,14 2-16,-9 0 8,13-1 16,-18-1-8,5 4 0,11-2 32,-11-1-32,-5-1 0,19 2-32,-14 0 48,16 1 0,-21-3-16,5 2 56,13 0-16,-13 1-40,-5-3 0,19 2-24,-14 1-8,11-1 24,-16-2 8,5 2 8,0 0 24,13-1-16,-18-1-16,3 2 8,11 0 48,-9 0-40,-5-2-16,14 1 32,-10-1-64,11 2 16,-15-2 16,6 2 0,9 0 16,-11-2 32,-4 0-48,14 1-16,-9-1 16,9 2-16,-14-2 16,5 2-16,9 0 32,-9-1 16,-5-1-32,19 2 8,-13-2-16,15 2 8,-21-2 0,5 2 0,16-1 24,-16 1 8,-5-2-32,17 2 0,-12-1-16,13 1-16,-18-2 32,5 2 0,11 0 32,-13-1-16,-3-1-16,14 2 0,-10 0 0,11 0 0,-15-2 0,6 1 24,9 1-8,-10-2 0,-5 0-16,16 2-32,-11 0 32,11-2 32,-16 0-32,3 1 0,13-1 40,-11 2-56,-5-2 16,14 2-8,-9 0 8,13-2 24,-18 0-24,5 1 40,14 1-64,-14 0 24,-5-2 0,20 2 0,-15-1 0,16-1 40,-21 0-40,5 2 32,12 0-48,-11 0 16,-6-2 0,15 1-16,-11 1 16,11 0 16,-15-2-16,6 1-16,9 1 16,-10 0 0,-5-2 0,14 2 32,-10-2-8,1 1 8,-5-1-32,14 0-32,-11 0 32,3 2 0,-6-2 0,5 0 32,9 0 24,-14 0-40,0 0-16,5 0 0,0 2 0,0-2 16,-5 0-16,14 0 56,-14 0-16,4 0-24,-1 0 0,-3 0-16,4 0-16,1 0 16,-1 2 16,-4-2-16,3 0 8,0 0-8,-3 0 0,4 1-8,-1 1 16,1-2 8,1 2 32,-5-2-48,5 0 0,-1 2-16,1-1 0,-5-1 16,5 0-32,1 2 64,-1-2 0,-5 0-32,5 2 8,0 0-16,-1-2-24,-4 0 32,5 1 0,-2-1 32,3 0-24,-6 0-8,13 0 48,-13 0-8,4 0-8,-4 0-32,3 0 16,3 0 24,-3 0-24,-3 0-16,4 2 0,1-2 40,0 0-24,-5 0-16,4 0 56,-1 0-8,1 0-40,-4 0-8,0 0 32,0 0 0,3 0 24,-3 0-56,0 0 40,3 0-8,-3 0-48,0 0 16,4 0 16,-4 0 40,0 0-56,0 0 32,0 0-16,0 0-64,0 0 48,0 0 16,0 0-32,0 0 48,0 0-8,0 0-8,0 0-88,0 0 176,0 0-208,0 0 160,0 0-24,0 0-120,0 0 208,0 0-80,0 0 48,0 0-336,0 0 528,0 0-240,-2 0 8,2 0-48,0 0 8,0 0 56,-2 0-40,2 0-24,-1-3 32,1 3 0,-2 0 8,2 0-40,-2 0 48,1 0-48,-1 0 0,2 0 0,-2 0 0,-3 0-16,3 0 32,2 0-16,-3 0 16,-1-4-32,2 4 0,2 0 16,-3 0 0,-1 0 0,3 0 16,1 0-16,-6-3 0,1 3-32,3 0 0,2 0 32,-3 0 0,0 0 48,1 0 8,2 0-56,-5 0 32,-1-4-16,5 4-80,1 0 64,-6 0 16,3 0-16,-2-3 16,5 3-16,-6-4 48,1 4-48,2 0 8,3 0-8,-4-3 32,-1 3 16,0-4-24,5 4-24,-14-3 0,10-1 0,-1 1 0,5 3 0,-7-4 0,-7 1 48,9-1-32,5 4-16,-14-5 0,9 2 16,-2-3-8,7 6-8,-7-5 16,0 0 0,0 0-16,7 5 0,-5-4-16,-2 1 48,0-2-16,7 5-16,-7-4 0,-7-1 16,12 1-32,2 4 16,-5-3 16,-2-1-8,0-1-8,7 5 0,-14-5-8,11 0 8,-2 0 24,5 5-24,-6-6 0,1 1 16,-2 0 56,7 5-72,-7-4-24,0-1 40,0 2 8,7 3-24,-7-4-40,0-1 80,-7 2-23,14 3-17,-3-4-33,-4 1 49,2-1-16,5 4 0,-7 0 17,0-3-1,0-3 0,7 6-16,-7-3-16,2-1 0,-2 1-1,7 3 17,-7 0-16,0-4 16,-7 1 0,14 3 0,-2 0-24,-3-3 40,2-1 25,3 4-41,-6 0 48,3-3-24,-1-1-24,4 4 0,-5 0-56,0-3 40,1 3 32,4 0-16,-3-4 16,-1 1 0,1 3-8,3 0-8,-4 0-24,1-4 40,0 1 24,3 3-40,-4 0 0,1-4 48,-1 1-48,4 3 0,-3 0-32,-1-4 16,1 1 32,3 3-16,-2 0-16,-2-4-16,3 4 48,1 0-16,-2 0-16,0 0 32,0 0-32,2 0 16,-1-3 16,-1 3-56,2 0 56,0 0-16,-2 0 40,2 0-24,0 0-16,-1 0-48,1 0 40,0 0 8,-2 0 8,2 0 24,-2 0-32,2 0 0,0 0-16,0 0 0,0 0 64,0 0-64,0 0 48,0 0-16,0 0-32,0 0-16,0 0 16,0 0-8,0 0 32,0 0 24,0 0-48,0 0 0,0 0 48,0 0-72,0 0 24,0 0 32,0 0 24,4 0-72,-1 0 8,-3 0 24,3 0 0,1 0 16,-1 2-8,-3-2-8,6 1-8,-1 1 8,0 0-48,-5-2 48,5 1 0,1 1 56,7 2-64,-13-4 8,4 3 24,1-1-40,0 1-24,-5-3 40,16 2 16,-16 3-32,14-1 16,-14-4 0,3 3 0,11 3 0,-8-3 16,-6-3-16,17 4 24,-12 1 8,13-2-32,-18-3 0,14 5-16,1 1-8,-1-3-8,-14-3 32,5 4 0,16-1 0,-16 1-16,-5-4 16,21 5 0,-7 0 0,-9-2 16,-5-3-16,18 4 0,-13 1 0,11-1-33,-16-4 33,5 5-16,12-2 65,-11 1-33,-6-4-16,15 3 24,-11 3-32,1-1-40,-5-5 48,16 3-17,-11 1 1,0-3 16,-5-1 0,5 2 49,9-2-82,-14 2 66,0-2-33,4 2 32,1-1-24,0 1 24,-5-2-32,4 2 0,-1 0-40,2-2-8,-5 0 48,4 1 0,-1-1 0,1 2 32,-4-2-32,3 2 0,1 0-16,-4-1 32,0-1-16,3 0 16,1 0 8,-1 0-24,-3 0 0,0 2 0,4 0-16,-4 0 16,0-2 0,3 0 0,1 1-8,-1-1 8,-3 0 0,4 2-16,-4 0 0,3-2 56,0 2-24,-3-2-16,4 1-16,-1 1 8,-3-2 8,4 2 0,-1-1 8,-3 1-8,0-2 0,4 0-8,-1 2-24,-3-2 32,4 2 0,-1-1 32,1 1-8,-1 0-24,-3-2 0,4 2-16,-4-1 8,3-1-8,-3 0 16,0 0 24,0 0-8,0 0-56,0 2 80,0-2 8,4 0-48,-4 0 0,0 0 16,0 0 8,3 0-24,-3 0 0,0 0 16,0 0 16,0 0 0,0 0-112,0 0 216,0 0-88,0 0-64,0 0-152,0 0 384,0 0-208,0 0 72,0 0-384,0 0 680,0 0-392,0 0 32,0 0-392,0 0 720,0 0-280,0 0-472,4 0 816,-4 0-424,0 0 0,0 0 16,0 0-56,0 0 96,0 0-24,0 0-72,0 0 40,3 0-16,-3 0 32,4 0-16,-4 0 80,3 0-56,-3 0-8,0 2-8,4 0 8,-1-1-16,-3-1 16,4 2 24,-4-2-8,3 0-32,-3 0 16,4 0-8,-1 0 8,-3 2 8,0-2-8,0 0 16,0 0-32,0 0 16,5 2-40,-1-2 24,-4 0 48,0 0-32,3 0 16,-3 0-32,0 0 16,4 1-16,-4-1 0,3 0 88,-3 0-72,4 2 32,-4-2-64,0 2 16,0-2 16,3 2-88,1-2 104,-1 0 0,-3 0-16,0 1 56,4-1-24,-4 2-64,0-2 32,0 2 0,3 0-40,1-2 56,-4 0-16,0 0 16,0 1-48,0-1 32,0 2 0,0-2 0,0 0 16,0 0 8,0 0-32,0 0-24,0 0 48,0 0 0,0 0-8,0 0-48,0 0 128,0 0-40,0 0-32,0 0-168,0 0 288,0 0-168,0 0 64,0 0-168,0 0 312,0 0-128,0 0-32,0 0-256,0 0 448,0 0-224,0 0 0,0 0-160,0 0 368,0 0-176,0 0-64,0 0-112,0 0 312,-2 0-152,2 0 0,-2 0 24,2 0-40,0 2-8,0-2 24,-2 0 16,2 0-8,0 1-16,0-1 8,-1 0 24,-1 0-80,2 2 72,0-2-16,-2 0-16,0 2 16,1-2 16,1 0-16,-2 0-48,0 2 32,0-1 64,2-1-48,0 2 16,-1-2 8,1 0 24,0 0-48,-2 2-48,2-2 24,-2 0 24,2 0 0,0 2-16,-2-2 48,1 0-8,1 0-24,-2 1 0,0 1-16,0-2 16,2 0 0,-1 0-8,-1 2 16,2-2 40,0 0-48,-2 2 0,2-1-16,-2-1 0,2 0 16,-1 2 0,-1-2 16,0 0 0,2 0-16,-1 0-16,-1 0 0,0 0 0,2 0 16,-2 0-8,-1 0 32,-1 0-48,4 0 24,-3 2 0,-2-2 8,-1 0 24,6 0-32,-5 2 48,0-1-48,-9-1-16,14 0 16,-3 2-16,-3 0 0,-9 0 48,15-2-32,-4 1 0,-10 1-48,11 0 48,3-2 0,-7 1-16,-7 1 16,9 0 32,5-2-32,-16 2 0,11-1 0,-11 1-32,16-2 32,-5 2 32,-9-2 0,9 2-32,5-2 0,-14 1 16,9 1-48,-2 0 16,7-2 16,-7 2 0,0-1 32,0 1-32,7-2 0,-7 2-16,0 0 32,-7 1-32,14-3 16,-3 2 16,-3 0 0,1-1-16,5-1 0,-7 0-16,-7 2 32,11 0 0,3-2-16,-6 2 16,0-2-8,0 1-32,6-1 24,-7 2-16,2 0 32,-2-2 8,7 0-24,-14 1 32,11 1-48,-4 0-24,7-2 40,-5 2 0,-9-1 0,10-1 40,4 0-40,-5 2 32,-9 0-64,11 0 16,3-2 16,-6 1-24,-8 1 40,9 0-16,5-2 0,-7 2 0,0-1 24,0 3-48,7-4 24,-14 2 8,9-1 24,0 1-64,5-2 32,-7 2 0,0-2-8,2 2-8,5-2 16,-5 0 40,-1 1-24,1 1 0,5-2-16,-3 2-16,-1-2 0,-1 2 16,5-2 0,-4 0 16,1 0 0,0 0-48,3 0 32,-4 1-40,1 1 56,-1 0-8,4-2-8,-3 0 48,-1 1-16,2-1-64,2 0 32,-3 0-32,1 0 48,0 0 16,2 0-32,-3 0 32,1 0-16,-1 0-48,3 0 32,-2 2-48,0-2 80,1 0-16,1 0-16,-2 0 32,0 0-24,2 0-16,0 0 8,0 0 8,0 0 8,0 0-40,0 0 32,0 0-16,0 0 8,0 0-16,0 0 32,0 0-48,0 0 16,0 0 0,0 0 80,-2 0-56,1 0 8,-1 0 0,2 0-16,-2 0-40,0 2 24,1-2 0,1 0 16,-4 0 32,1 0 8,-3 0-40,6 0 0,-3 0-32,-1 2 24,1-2 16,3 0-8,-4 0 16,1 0-16,0 0-16,3 0 16,-2 1-24,0-1 8,0 0 48,1 0-32,1 0 0,-2 0 8,2 0-16,0 0 8,0 0 40,-2 0-8,2 0-16,0 0-16,0 0-32,0 0 0,0 0 96,0 0-112,0 0 8,0 0 128,0 0-192,0 0 88,0 0 136,0 0-200,0 0 96,0 0-56,0 0 144,0 0-192,0 0 72,0 0 120,0 0-184,0 0 40,0 0 8,0 0 184,0 0-352,0 0 160,0 0-96,0 0 512,4 0-1232,-1 0-153,-3 0-879,0 0 1888,5 0-3185,0-3-1384,9-1-744,-14 4 5313,4-3-8490,-4 3 8490</inkml:trace>
  <inkml:trace contextRef="#ctx0" brushRef="#br0" timeOffset="1434">10270 2759 3664,'0'0'0,"0"0"0,0 0 1401,-1 0-1137,1 0-24,0 0-240,0 0 272,0 0 48,0 0 48,0 0-1328,0 0 2328,0 0-920,0 0 16,0 0-2744,0 0 5000,0-4-2288,0 4-48,0 0-384,0 0 361,3 0-9,-3 0-8,0 0-344,5 0 344,1 0-32,-1 0 8,-5 0-320,17 0 328,-13 0-24,13 0 24,-17 0-328,14 0 288,3 0-40,3 0-24,-20 0-224,24 0 176,2 2 16,-2 0-40,-24-2-152,27 2 120,-1-1-16,1 1-8,-27-2-96,30 2 80,-4 0 24,5-2 0,-31 0-104,25 0 89,1 1 31,-2 1 56,-24-2-176,23 0 208,1 0 64,1 0-24,-25 0-248,24 0 240,-5 0-24,-1 0 0,-18 0-216,17 0 200,-12 0-16,11 0 24,-16 0-208,5 0 200,0 0 56,9 0 56,-14 0-312,0 0 344,0 0 56,0-3-16,0 3-384,0 0 368,0 0-39,4-4-73,-4 4-256,0-3 200,0 3-64,-2-4-64,2 4-72,-5 0 48,0-3 0,-1 3 16,6 0-64,-7-4 24,-7 1 0,9 3 0,5 0-24,-15 0 0,1-4 40,8 4-24,6 0-16,-20 0-16,4 0-8,-2 0 8,18 0 16,-19 0 16,0-3 8,-2 3 0,21 0-24,-19 0-8,-3 0 16,1 0-16,21 0 8,-23 0 8,0 0-16,3 0-8,20 0 16,-25 0-8,3 0-32,-3 2 40,25-2 0,-22 0-16,-1 1 8,4 1-16,19-2 24,-21 2-16,2 0 16,1-1 0,18-1 0,-17 4 40,10-3-40,-7 3-24,14-4 24,-5 5-16,-13-3-24,13 1 40,5-3 0,-17 4 16,12-2-32,-1 3 32,6-5-16,-7 3-24,2 3 24,0-5 0,5-1 0,-5 2-16,1 2 8,3-3-16,1-1 24,0 4-16,0-3-8,0 3 8,0-4 16,3 2-32,2-1 16,14 3 8,-19-4 8,6 2 24,18-1 0,-5 1-40,-19-2 16,23 0-8,3 0-16,3 0 24,-29 0 0,33 0 48,2 0-40,0 0-8,-35 0 0,35 0-32,0 2 8,1-2 8,-36 0 16,37 0 16,-1 0-16,-1 0-16,-35 0 16,33 0-8,-3 0-8,-1 0 32,-29 0-16,28 0 0,-2 0 8,-1-4-8,-25 4 0,22 0-8,-3 0 56,-1 0-16,-18 0-32,5 0 56,12-3-8,-13 3 48,-4 0-96,3 0 152,1-4 32,-4 1 56,0 3-240,0-4 192,-2 1 0,-1 0-48,3 3-144,-6-4 128,-9 1-32,10-3-32,5 6-64,-20-3 64,3-1 16,-2 1 0,19 3-80,-21-4 88,0 1-8,-5-1-16,26 4-64,-24-3 40,-2 3-24,-4-4 16,30 4-32,-30-3 40,-3 3 16,0-3-8,33 3-48,-31 0 0,0-4 0,-1 4 32,32 0-32,-28 0 24,1-3 16,2 3-40,25 0 0,-22 0-24,1 0 24,3 0 0,18 0 0,-14 1 24,7 1 0,-6 3-32,13-5 8,-6 4-32,-1-1 24,2 1-24,5-4 32,-5 1 0,1 3-24,3-1-16,1-3 40,-2 4 0,2-1 0,0 1 0,0-4 0,14 3 0,-11 1-16,15-1 16,-18-3 0,17 4 40,1-1 16,4 1-32,-22-4-24,23 1-8,1 1-24,1 0 8,-25-2 24,27 0 0,1 0 24,0 0-24,-28 0 0,31 2-8,-1-2-24,0 0 24,-30 0 8,31 0-16,-2 0 16,3 0-16,-32 0 16,28 0-24,-2 0 16,2 0 8,-28 0 0,22 0 8,-1 0 16,-2 0-24,-19 0 0,5-4 16,15 4 0,-17 0-8,-3 0-8,4-3 72,-1 3 0,-3 0 24,0 0-96,0-4 104,0 4 0,-5-3 8,5 3-112,-5-4 40,-13 1-8,11-1-16,7 4-16,-22-3 16,4-1 48,-3 1-8,21 3-56,-21-4 104,-1 4-80,-3-3 32,25 3-56,-26-4 24,-2 4-8,-3-3 8,31 3-24,-31 0 32,-2-4-24,0 4-8,33 0 0,-30 0 32,-3 0-16,2 0 8,31 0-24,-30 0 0,2 0 16,4 0-16,24 0 0,-19 0 8,3 0 24,9 0-32,7 0 0,-14 2 0,13 2-16,-3-1 16,4-3 0,-3 4 24,1-1-8,0 1-40,2-4 24,-2 3-16,2 1-24,0-1 40,0-3 0,0 4 16,4-1-16,1 1 8,-5-4-8,16 3 16,-13 0 24,16-1-64,-19-2 24,14 2 24,2 0-8,1-1-32,-17-1 16,19 4 16,2-2-48,2-1 32,-23-1 0,21 2 0,1 0-24,-2-2 0,-20 0 24,19 2-56,-2-2-64,1 0-32,-5 0-152,-13 0 304,4 0-528,1 0-320,-5 0 848,4 0-1512,-4 0-873,0 0-904,0 0-615,0 0 3904,-2-4-7010,2 4 7010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25 4120,'0'0'0,"0"-4"488,0-1 121,0 5-609,0-5 744,0 1 192,0 1 184,0 3-1120,0-4 1128,3 4-31,-3 0-89,0 0-1008,0 0 840,0 0-120,0 0-80,0 0-2840,0 2 4976,-2 2-2159,-1 3 15,3-7-632,-4 13 568,-1-7-24,2 11-80,3-17-464,-6 16 392,1-1-56,0 5-24,5-20-312,-3 20 296,-1 3-24,1 0 9,3-23-281,-4 21 264,-1 1-8,1 1 40,4-23-296,-3 24 336,1 1-32,0-3 8,2-22-312,0 23 264,0-1-8,0-1 0,0-21-256,0 23 224,0-4 0,4-2-48,-4-17-176,5 16 136,0-2 8,1 0 24,-6-14-168,5 5 136,12 9 48,-13-9-48,-4-5-136,15 7 144,-9-2-24,13 1-8,-19-6-112,14 3 120,0-1 1,1 0-25,-15-2-96,18 1 96,-1-1 0,0 0-56,-17 0-40,16 0 24,0-3-8,-2-2-88,-14 5 72,5-4-176,14-1-217,-14 0-295,-5 5 688,18-5-1000,-13-1-392,9 1-401,-14 5 1793,0-14-2424,5 14-593,0-5-135,-5 5 3152,0-14-2977,4 14-2160,-4 0 5137</inkml:trace>
  <inkml:trace contextRef="#ctx0" brushRef="#br0" timeOffset="1">0 288 5673,'0'0'0,"0"-4"808,0 1 48,6-1 112,-1 1 80,-5 3-1048,17-4 1001,-11-1-169,13 1-184,-19 4-648,14-5 440,3 0-120,0 0-112,-17 5-208,21-5 112,2-1-64,0-8-32,-23 14-16,26-3-128,3-2-520,-1-1-840,-28 6 1488,30-5-2073,-3 0-319,-2 0-2393,-25 5 4785,0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3640,'0'0'0,"0"0"0,-2 0 256,1 0-40,-1 0 0,2 0-216,0 2 296,0 0 97,0-1 135,0-1-528,0 2 624,3-2 64,3 2 40,-6-2-728,5 2 744,12-1 0,-13 1-55,-4-2-689,17 0 664,-3 2-64,2 0-80,-16-2-520,17 0 464,4 1-56,2 1-32,-23-2-376,22 0 312,3 0-16,-1 2-56,-24-2-240,24 0 192,2 0-40,1 0-55,-27 0-97,24 0 72,-1 0-32,-4 0-16,-19 0-24,17 2 8,-3-2-40,-9 0-104,-5 0 136,18 0-281,-15 0-215,2 0-296,-5 0 792,6 0-1064,-1 0-288,-2 0-33,-3 0 1385,4 0-1288,-4 0 160,0 0 136,0 0 992,0 0-857,-2 1 217,-3-1-2304,5 0 2944</inkml:trace>
  <inkml:trace contextRef="#ctx0" brushRef="#br0" timeOffset="416">112 164 3728,'0'0'0,"0"0"0,0 0 392,0 0 112,0 0 217,0 0-2338,0 0 4234,4 2-1345,-1-1 152,-3-1-1424,5 2 1385,11-2-161,-11 0-144,-5 0-1080,18 2 936,-4-2-119,1 0-129,-15 0-688,19 0 528,1 0-160,4 0-120,-24 0-248,26 0 136,4-4-48,1 4-24,-31 0-64,33-3 16,2-1-96,-2 1-288,-33 3 368,31 0-1072,-1-4-1017,-6 4-607,-5 0-337,-19 0 3033,18-3-5489,-18 3 5489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305 388 3096,'0'0'0,"0"0"160,0 0-160,0 0 168,0 0 24,0 0 16,0 0-776,0 0 1352,0 0-536,0 0 40,0 0-1608,0 0 2993,0 0-1241,0-3 96,0 3-528,3-3 648,-3-1 56,0 1 64,0 3-768,0-4 792,0 1-7,0-1-9,0 4-776,0-5 760,0 1 0,0-1-80,0 5-680,-1-5 632,-3 0-56,-1 0-87,5 5-489,-5-6 464,-1 1-72,1 0-48,5 5-344,-7-5 288,-7-1-32,9 3-56,5 3-200,-14-4 168,7 1-40,-8-1-48,15 4-80,-14 0 56,7 0 0,-12 0-32,19 0-24,-16 0 24,0 2 0,2 2-16,14-4-8,-17 5-8,3 11 16,7-11-32,7-5 24,-19 15-24,14-9 24,-9 11 0,14-17 0,-7 14 0,-9 2-8,11 1 8,5-17 0,-5 17-24,-2 1 16,2-2 16,5-16-8,-6 17 8,3 0-16,1 1 8,2-18 0,-2 19-24,2-3-24,0-3 48,0-13 0,0 7 16,6 9-8,-3-11 16,-3-5-24,14 7 16,-11 0-8,11-2 0,-14-5-8,6 6 16,9-1 8,-10-2 0,-5-3-24,16 2 40,-11-2 0,13 0-8,-18 0-32,5 0 64,14-3-24,-5-1 8,-14 4-48,5-5 56,16 0-24,-16-1 40,-5 6-72,16-15 32,-11 11 16,13-10-24,-18 14-24,5-5 24,11-12-24,-11 12-16,-5 5 16,14-18 40,-11 13-56,2-14 40,-5 19-24,6-14 48,-1 9-72,9-18 24,-14 23 0,0-16 8,3 1-8,1-4 40,-4 19-40,3-20 24,1 1-16,-1-2 16,-3 21-24,0-20 0,4-3 16,-1 0-16,-3 23 0,4-21 24,-1-1-16,1-3-8,-4 25 0,3-22 8,-3 1-24,0 0 24,0 21-8,0-19 24,0 2-24,0-1 32,0 18-32,0-17 16,0 12-16,0-16 32,0 21-32,0-6 24,0-9-8,0 11-16,0 4 0,-2-14 0,1 11-24,-1-1 8,2 1 40,0 3-24,0-4 16,-2 4-16,0 0 24,2 0-24,0 0-16,-1 0-8,1 0 16,0 0 8,0 2-24,-2 3 24,0 1 32,2-6-32,-2 7 16,1 6-16,-1-7 8,2-6-8,-2 15 0,0-1 0,2-14 0,-1 14 32,-1 5-16,0 0 32,0 2 0,2-21-48,-1 25 56,-1 1 48,2 3 16,0-29-120,0 32 160,-2-1-16,2-1 24,0-30-168,0 29 153,0 1 7,0-4 24,0-26-184,0 26 184,0-2 24,0-1 0,0-23-208,0 23 184,0-4 16,5 0-32,-5-19-168,4 17 136,-1 1-24,1-4-8,-4-14-104,3 14 72,1-9-16,1 10 8,-5-15-64,5 6 40,-1-1 8,-1 0 16,-3-5-64,4 5 24,-1 1 0,1-5-32,-4-1 8,3 2-128,1-2-192,-4 0-280,0 0 600,3 0-1064,1 0-529,1-5-727,-5 5 2320,5-5-2889,0-11-320,0 11 449,-5 5 2760,6-18-4729,-6 18 4729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519 225 4016,'0'0'0,"0"0"360,0 0-31,0 0-329,0 0 384,0 0 80,0 0 8,0 0-1792,0 0 3112,0 0-1336,0 2 0,0-2-456,0 4 504,0 1 32,0 12 24,0-17-560,-2 14 545,2 2 7,-2 1 16,2-17-568,0 16 512,0 3-8,-1-2-32,1-17-472,0 21 440,0 0 0,0 0-40,0-21-400,0 23 360,0-2-39,0-1-25,0-20-296,0 23 304,0 0-56,0-1-16,0-22-232,0 23 224,0-2-72,-2-2 40,2-19-192,-2 17 152,0-1-16,1-2 0,1-14-136,-2 7 64,0 9-16,1-11-16,1-5-32,-4 5 48,2 0 8,1 0-16,1-5-40,-2 2 56,0 0-40,0 0 8,2-2-24,0 0-16,0 0-120,0-4-144,0 4 280,0-3-488,0-2-200,0-11-208,0 16 896,0-5-1073,0-13-119,0 4-112,0 14 1304,4-15-1209,-1-1 201,1-1 216,-4 17 792,3-20-584,1 0 128,-1-1 88,-3 21 368,4-25-296,-1 4 104,-3-3 104,0 24 88,4-26-40,-4 0 40,3 0 8,-3 26-8,4-26 40,-4 0-16,3-2 8,-3 28-32,0-28 40,4 2 0,-4 0 32,0 3 40,0 23-112,3-19 184,-3 2 136,0 17-320,0-18 448,4 1 104,-4-1 64,3 3-48,-3 15-568,0-14 592,4 0 17,-4 0-49,0 14-560,3-5 512,0-13-56,1 15-56,-4 3-400,5-14 416,0 10 40,1 1-16,-6 3-440,5-4 432,9 1-16,-14 3-416,3 0 409,2 0 31,11 0-24,-11 0-8,-5 0-408,19 0 352,-5 5-72,2 0-32,-16-5-248,14 7 216,0 7-24,3-8-32,-17-6-160,16 15 104,1-10-16,1 15-32,-18-20-56,15 6 24,1 17 32,-11-5-32,-5-18-24,16 17 24,-16 2 24,0-2-16,0-17-32,0 18 80,0-1 24,-5 1 8,5-18-112,-16 17 112,0-1 16,1-1-16,15-15-112,-18 16 96,-3-9 0,-1 9-48,22-16-48,-23 5 32,-3 2-16,2 0-56,24-7 40,-25 5-128,3-1-208,1-3-256,21-1 592,-17 0-1000,3 0-448,7 0-601,7 0 2049,-14-3-2416,10-1-305,1-1 545,3 5 2176,-2-5-4241,2 5 4241</inkml:trace>
  <inkml:trace contextRef="#ctx0" brushRef="#br0" timeOffset="364">0 843 3736,'0'0'0,"0"0"440,0 0-56,0 0-384,0 0 529,0 2 255,0 0 248,0-2-1032,6 1 1248,-1 1 17,10-2-121,-15 0-1144,6 0 1016,13 0-144,-3 0-104,-16 0-768,19 0 664,3 0-79,3 0-81,-25 0-504,27-3 464,5-1-24,1 4-8,5-3-72,2-1 0,4 1-88,-44 3-272,45-5 248,2-1-48,-4 1-32,-43 5-168,42-3 88,-2-1-24,-3 1-16,-37 3-48,33 0 24,-5-4 0,-6 4-24,-22 0 0,19 0 0,-13 0-48,11 0-48,-17 0 96,3 0-216,1 0-264,1 0-312,-5 0 792,14 0-1208,-14 2-529,4 0-511,-4-2 2248,0 1-2345,0 5 145,0-1 384,0-5 1816,-2 5-3881,2-5 3881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271 459 1872,'0'0'0,"0"0"0,0-3 272,0 0-24,0-3 104,0 6-352,0-5 440,0-9 96,0 11 64,0 3-600,0-6 585,0 1-9,0-10-8,0 11-32,0 4-536,0-5 520,-2-9-16,-2 10-8,4 4-496,-5-13 448,0 7-48,0-9-40,5 15-360,-5-4 313,-2-1-49,-7-9-64,14 14-200,-6 0 144,-1-3-40,-6-1-32,13 4-72,-6 0 64,-9 0-8,1 0-40,14 0-16,-7 2 16,-12 3-16,5 2-32,14-7 32,-14 16-16,-2-9-16,2 10 16,14-17 16,-7 7-32,-10 12 24,12-3 8,5-16 0,-16 15-40,11-1 24,-2 2-48,7-16 64,-7 16-48,2-2 24,1 1 0,4-15 24,-2 14-24,1-7-8,-1 11 16,2-18 16,0 5-32,0 2 32,0 7 0,0-14 0,3 3-16,3 2 8,-3 1 0,-3-6 8,5 5 16,9 0 16,-10-3-16,-4-2-16,5 2 24,11-2-16,-13 0 32,-3 0-40,16 0 48,-13-4 0,13 1 8,-16 3-56,3-6 40,13 1 0,-11 0-16,-5 5-24,16-5 48,-11-11-32,13 13 0,-18 3-16,3-14 32,13 8-8,-13-8 32,-3 14-56,14-5 40,-10-10-16,1 9 16,-5 6-40,5-21 16,0 8 40,0-3 0,-5 16-56,14-16 32,-14-1 0,6-4-24,-6 21-8,3-23 16,2-1 24,-1-2 8,-4 26-48,3-24 32,1-4-16,-4-2-32,0 30 16,0-29 24,3-3-16,1 3 32,-4 29-40,3-28 8,1 2-8,-1 1 0,-3 25 0,5-17 8,1 3 16,-1 10 0,-5 4-24,5-13 0,-2 13 16,-3-4 32,0 4-48,0 0 64,0 0 0,0 0 0,0 0-256,-1 0 416,-1 2-184,-3 1 48,5-3-88,-5 7 64,-1 9-8,1-11-24,5-5-32,-5 16-16,0-11 40,3 12-16,2-17-8,-4 7 0,3 11 16,-1-11-48,2-7 32,0 15-8,0-1 48,0 0 16,0-14-56,0 16 72,0 3 56,0 0 32,0-19-160,3 21 192,1 2 16,-1 1 0,-3-24-208,4 24 184,-1 3-24,1-1 40,-4-26-200,0 27 184,3 0-8,-3-3-24,0-24-152,4 24 72,-4-1-7,3-2-33,-3-21-32,4 21 32,-4-4 8,3 0-24,-3-17-16,4 16 16,-4-9 8,3 12 24,-3-19-48,4 5 16,-1 9-8,2-10-16,-5-4 8,4 5-24,-1 0 0,1-1-48,-4-4 72,3 2-177,1-1-199,1-1-232,-5 0 608,3 0-880,3-5-328,8-9-312,-14 14 1520,3-3-1817,2-15 57,9 3 15,-14 15 1745,4-14-1376,1-4-1104,-5 18 2480</inkml:trace>
  <inkml:trace contextRef="#ctx0" brushRef="#br0" timeOffset="1">539 63 5009,'0'0'0,"0"0"0,0 0 968,0-4-32,0 4 112,0 0-1048,0 0 1008,0 0-63,0 0-105,0 0-3633,0 0 6282,-2 2-2865,0 3-64,2-5-560,-2 14 472,-1-9-56,1 11-48,2-16-368,-2 14 337,-1-7-49,1 14-40,2-21-248,-3 17 248,-3 1 48,3 1 32,3-19-328,-2 22 368,1 1 32,-3 0-8,4-23-392,-2 24 376,-1 4 0,1 0-48,2-28-328,0 27 320,0-2-32,0-3-55,0-22-233,0 21 280,0-2 8,4-1 56,-4-18-344,5 16 312,0-3-56,9-6-48,-14-7-208,3 16 192,3-11 0,11 2-24,-17-7-168,4 7 168,11-2-40,-10 1 8,-5-6-136,16 1 184,-11 1-40,16 0 0,-21-2-144,14 0 120,2 0-72,-1-4 8,-15 4-56,14-5 8,0 0-32,0 0-96,-14 5 120,5-16-320,15 13-312,-15-11-320,-5 14 952,15-4-1320,-11-10-425,10 11-567,-14 3 2312,3-14-2833,3 10-72,-1-10 89,-5 14 2816,3-3-4777,-3 3 4777</inkml:trace>
  <inkml:trace contextRef="#ctx0" brushRef="#br0" timeOffset="2">483 322 1936,'0'0'0,"0"0"552,0 0 16,0 0-568,0 2 568,0-1 80,3 3 17,-3-4-665,6 2 528,8-1-176,-11 1-144,-3-2-208,14 2 96,-9-2-48,14 0-104,-19 0 56,16 0-376,0 0-528,1-4-281,4 1-159,-21 3 1344,21-5-2256,-21 5 2256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4256,'0'0'0,"-2"0"865,2 0-865,0 0 880,0 1 152,0 1 128,0-2-1160,0 4 1241,3-1-33,1 1-152,-4-4-1056,3 3 936,3 2-144,-1-1-71,-5-4-721,14 1 688,-11 1-88,15 2-56,-18-4-544,5 1 464,14 3-112,-3-2-88,-16-2-264,17 1 232,2-1-56,0 0-24,-19 0-152,20 0 112,0 0-24,-2 0-40,-18 0-48,17 0 48,1 0-16,-1 0 0,-17 0-32,17 0 40,-1-3-32,-11 3-40,-5 0 32,19-4-128,-15 4-216,10-3-280,-14 3 624,0 0-1008,5-4-440,-1 1-489,-4 3 1937,3 0-2304,-3-3 23,0 3 41,0 0 2240,0 0-4393,0 0 4393</inkml:trace>
  <inkml:trace contextRef="#ctx0" brushRef="#br0" timeOffset="1">3 202 5425,'0'0'0,"-2"0"1512,2 2-96,0-2-1416,0 5 1289,0-1 127,14-1 56,-14-3-1472,5 2 1352,12 0-199,-3 0-241,-14-2-912,14 1 744,4-1-136,-3 2-80,-15-2-528,19 0 416,1 0-128,-3 0-31,-17 0-257,19 0 144,0 0 0,0 0-48,-19 0-96,20 0 56,-3 0-32,0 0-40,-17 0 16,21 0 0,-2 0-216,1-3-441,-20 3 657,19-4-1320,-4 1-1048,-1-1-857,-14 4 3225,14-3-3441,0-1-2616,-14 4 6057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27.195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16 259 3336,'0'0'0,"-2"0"240,2 0 88,-1-3 104,-1 3 73,2 0-505,-2 0 536,0-4 56,1 4-16,1 0-576,-2 0 592,0 0 16,0 0-8,2 0-600,0-3 592,0 3-47,0 0-57,0 0-488,0 0 416,0 0-96,0 0-72,0 0-1232,0 0 2168,0 0-984,4 0 16,-4 0-216,3 0 248,1 0 24,1 2-8,-5-2-264,5 1 280,0 1-24,9 0 16,-14-2-272,4 3 256,1 1-16,11 1-32,-16-5-208,5 5 160,11 0-7,-13 1-9,-3-6-144,14 7 144,-9 7-32,9-9 0,-14-5-112,4 14 96,1-9 32,0 12-24,-5-17-104,14 7 144,-14 9-32,5-9 8,-5-7-120,4 17 128,-1-3-16,-3 0 24,0-14-136,4 14 72,-4 2-16,0-2 24,0-14-80,0 7 56,0 10 32,-2-10 24,2-7-112,-4 14 104,1-9 0,-1 13-8,-1-15 8,5-3-104,-5 5 72,0 2 8,1-2 24,4-5-104,-5 6 56,3-1 0,-1-2 0,3-3-56,-2 2 40,0 0 0,1 0 8,1-2-48,0 1 56,-2-1 8,2 0 40,0 0-104,0 0 96,0 0 32,0 0-16,0 0-448,0 0 744,3-3-360,1-2-24,-4 5-24,5-6 0,0 3 16,9-1 16,-14 4-32,4-5 8,-1 2 16,11-3-32,-14 6 8,4-5-56,10 0 56,-9 0-16,-5 5 16,14-14 0,-11 10 24,11-1 0,-14 5-24,5-5-16,11-9 32,-11 11-32,-5 3 16,19-14 24,-13 8 24,11-9 24,-17 15-72,5-5 64,13-13-64,-13 13 0,-5 5 0,14-19-24,-9 14 32,12-15 32,-17 20-40,4-5 48,10-12-24,-14 12 0,0 5-24,5-21 0,9 15 24,-11-13 24,-3 19-48,6-5 48,-1-12 32,-2 12 32,-3 5-112,5-18 80,-1 15 57,-1-11 47,-3 14-184,0-4 192,4-1 64,-4-9 16,0 14-272,-2-3 216,-1-3-8,-3 1-32,6 5-176,-5-5 152,0 0 0,-2 0-40,7 5-112,-7-6 80,-7 1-32,-1 2-8,15 3-40,-4-4 16,-3 4 8,2-3-40,5 3 16,-4 0-8,-3 0-16,-8 0-120,15 0 144,-5 0-344,-9 0-344,12 0-409,2 0 1097,-2 0-1568,-3 1-480,0 5-401,5-6 2449,-6 3-2784,5 2-9,-1 1-2448,2-6 5241</inkml:trace>
  <inkml:trace contextRef="#ctx0" brushRef="#br0" timeOffset="1107">850 51 3376,'0'0'0,"0"-4"264,0 1 80,0-3 72,0 1 105,0 5-521,0-5 576,3 1 40,-3 1 16,0 3-632,0-4 624,0 1-40,0 0-56,0 3-528,0-4 456,0 4-31,0-3-33,0 3-392,-2 0 392,1 0-24,-1-4-40,2 4-328,-4 0 248,1 0-32,-1 0 0,4 0-216,-3 2 216,-2 3 56,-1 0 40,6-5-312,-5 7 296,0 7 40,-9-9 8,14-5-344,-5 18 288,-2-4 16,-9 1-15,16-15-289,-5 18 296,-11 3 0,11-2 0,5-19-296,-17 22 272,11 1-56,-7 1 16,13-24-232,-6 26 240,-1 1-8,2 0-16,5-27-216,-5 26 208,3 1-64,-1-3-32,3-24-112,-2 24 144,2-1-16,0 0-24,0-23-104,0 20 80,3-2 16,1-2-8,-4-16-88,5 15 112,9-8 16,-9 9-56,-5-16-72,14 5 56,-10 2-8,10 7-40,-14-14-8,3 2 64,13 3-40,-11 0-48,-5-5 24,19 4 24,-15-3-72,11 1-120,-15-2 168,5 2-384,11-2-392,-11 0-440,-5 0 1216,20-4-1585,-15 1-351,12-1-384,-17 4 2320,5-5-2473,13-11 377,-13 13-1977,-5 3 4073</inkml:trace>
  <inkml:trace contextRef="#ctx0" brushRef="#br0" timeOffset="1108">970 178 3344,'0'0'0,"-2"0"352,2 0-352,0-4 480,0 1 97,0-1 63,0 4-640,0 0 648,0 0-56,0 0-64,0 0-2296,-2 0 4040,2 2-1768,0 1 48,0-3-552,0 6 560,-2-1-23,2 2-49,0-7-488,0 14 472,0-9-8,-1 14 8,1-19-472,-2 7 472,0 14-88,0-4-40,2-17-344,0 18 280,-1 1-48,-1-2 16,0-1-16,2-16-232,0 16 185,0-1 39,-2 1 8,2-16-232,-1 14 216,-1 1 32,2-8 0,0-7-248,0 18 176,0-11 16,0 7-8,0-9-24,0 0 48,0 0-16,0-5-192,0 6 168,0-3-8,0 1-8,0-4-152,0 1 128,3 1 24,-3-2 16,0 0-168,0 0 248,0 0 56,0 0-8,0 0-1144,0 0 1928,0-5-928,4 0-32,-4 5-120,0-6 97,0-9 23,0 11 16,0 4-136,0-15 40,0 9 16,3-11-40,-3 17-16,0-5-16,0-14 88,0 13-40,0 6-32,4-19 8,-4 5 16,0 9-8,0 5-16,0-21 0,0 7 48,0-1-48,0 15 0,0-14-16,0 0 64,0 0-8,0 14-40,0-5 72,0-15-8,3 15-24,-3 5-40,4-5 24,-4-9 0,0 14 24,0 0-48,0-3 24,0 3 48,3 0-8,-3 0-64,0 0 24,0 0 32,0 0-8,0 0-176,0 0 280,0 0-88,4 1-16,-4-1-48,5 6 48,0-1 32,-5 2 16,0-7-96,5 14 88,1-9-64,-1 11-8,-5-16-16,16 7-16,-13 10 8,2-3 16,-5-14-8,16 15 32,-11 1 0,13-2-8,-18-14-24,5 7 56,16 10-32,-16-10-24,-5-7 0,22 18 16,-8-11 56,4 12 16,-18-19-88,19 5 120,-3 11-56,3-11-40,-19-5-24,14 5 48,0 2 72,5 0 96,-19-7-216,14 5 272,0-1 40,-1-1-24,-13-3-288,4 2 296,12 0-48,-13-2-32,-3 0-216,16 0 184,-13 0 8,11-4-31,-14 4-161,4-3 216,1-2 8,0-9 8,-5 14-232,5-4 160,9-10 8,-14 9-40,0 5-128,4-19 64,-1 5 64,1 0-40,-4 14-88,0-14 56,0 0 8,0 0-8,0 14-56,-6-15 88,1-3-32,0-1 56,5 19-112,-14-19 96,11 0-24,-3 1 0,6 18-72,-7-17-16,0 1 0,2-1-40,5 17 56,-5-14-40,2-2 0,-1 2-48,4 14 88,-3-5-152,-1-12-104,2 13-88,2 4 344,-1-5-512,-1 0-104,2 0-241,0 5 857,0-4-1144,0 1-288,0 3-465,0 0 1897,0 0-2336,3 0-305,1 2-415,-4-2 3056,3 5-3033,3 2-2320,-6-7 5353</inkml:trace>
  <inkml:trace contextRef="#ctx0" brushRef="#br0" timeOffset="1447">1533 24 4056,'0'0'0,"0"0"616,-1 0 1,1 0-617,0-3 680,0-1 80,0 4 32,0 0-792,5 0 848,0 0 24,0 0 41,-5 0-913,14 0 984,-10 0 80,10 2 40,-14-2-1104,3 5 1129,16 2-33,-14 7-96,-5-14-1000,23 7 888,-7 11-88,-1-3-103,-15-15-697,18 19 616,-4 1-104,1 0-48,-15-20-464,16 23 384,1 0-56,-1 3 24,-16-26-352,16 26 288,-11 0-24,12 4-32,-17-30-232,0 27 120,6 0-24,-3-1-32,-3-26-64,0 24 24,0-1-8,-2 1 8,2-24-24,-14 23 32,1-2 16,-3-4 24,16-17-72,-18 16-56,1-1-288,0-1-376,17-14 720,-18 7-1248,1 11-713,3-13-847,14-5 2808,-14 7-3641,9 0-424,-11-2-2072,16-5 6137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4.94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0 303 4032,'0'0'0,"4"0"128,-1 0 64,1 2 72,1 0 73,-5-2-337,5 2 384,0-2 40,9 0 40,-14 0-464,5 0 472,9 0-16,-8 0-40,-6 0-416,19 0 360,-14 0-64,19 0-64,-24 0-232,16-4 168,1 4-32,3 0-40,-20 0-96,19-3 80,0 3-16,0-4-32,-19 4-32,19-3 8,0 3-8,0 0-8,-19 0 8,18 0 0,-1 0-24,-3 0-24,-14 0 48,14 0-152,-9 0-192,14 0-296,-19 0 640,6 0-944,8 0-224,-11 0-2457,-3 0 3625</inkml:trace>
  <inkml:trace contextRef="#ctx0" brushRef="#br0" timeOffset="642">853 1 4240,'0'0'0,"-2"0"184,2 0-184,-2 0 216,1 1 65,-1 3 47,2-4-328,-2 5 376,0 0 88,1 9 40,1-14-504,-2 5 504,0 13-8,2-3-64,0-15-432,0 16 344,0 3-48,0 0-56,0-19-240,0 21 192,4 2 0,-4-2-15,0-21-177,3 24 144,1-1 40,-4-1 8,0-22-192,5 23 192,-2-2-48,-3 0-24,0-21-120,4 19 136,-1-2 0,1 1 104,-4-18-240,5 15 240,-1-1-8,-1 0-16,-3-14-216,3 7 200,1 11-32,-1-13 8,-3-5-176,4 14 192,-1-13-48,1 5 48,-4-6-192,0 5 168,3-3 24,-3-1 88,0-1-280,0 2 384,0-2 57,0 0-17,0 0-424,4-3 320,-4-3-136,0-9-72,0 15-112,0-6 40,0-9 16,0 10-32,0 5-24,0-21 24,3 7 16,-3 0-72,0 14 32,4-14-32,-1 0-72,1 0-32,-4 14 136,5-14-48,11-3-32,-11 1-32,-5 16 112,21-17-120,-7 1-104,0-1-16,-14 17 240,15-14-249,3 9 1,-3-9 24,-15 14 224,21 0-184,-3-6 40,-3 3 64,-15 3 80,18-4-96,-3 4 40,-1 0 0,-14 0 56,14 0-56,0 0 16,-9 2-8,-5-2 48,23 5-64,-18 2 32,13 7 24,-18-14 8,5 5 0,14 11 0,-14-9-8,-5-7 8,16 18-32,-13-12 40,2 14-32,-5-20 24,6 7-48,-3 12-24,-3-12 0,0-7 72,0 17-8,0-12 64,0 11 24,0-16-80,-2 5 112,-3 2-16,-9 7 8,14-14-104,-5 5 120,-12 2 8,3 0 8,14-7-136,-16 7 160,0-2 8,-3 1-24,19-6-144,-19 3 168,0 1-31,-2-3-41,21-1-96,-21 0 80,2 0-24,-2 0-24,21 0-32,-17 0 32,1 0 0,1 0-32,15 0 0,-6 0 0,-9 0-80,9-3-136,6 3 216,-7-4-553,2 1-415,0-1-400,5 4 1368,-3-3-1696,1-1-153,0 1 89,2 3 1760,0-5-4297,0 5 4297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6.24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383 17 3856,'0'0'0,"0"-3"336,0 3-336,4-3 464,-1-1 121,-3 4 63,0 0-648,0-3 704,0 3 24,0 0 8,0 0-736,0-4 696,-5 4-23,-2 0-57,7 0-616,-14 0 552,9 0-16,-11 0-48,16 0-488,-5 0 440,-12 0-48,10 2-48,7-2-344,-20 2 312,7-1-48,-1 1-32,14-2-232,-14 4 216,-2-3-24,0 3-23,16-4-169,-15 3 168,-1 1-48,0 1-48,16-5-72,-15 5 72,8 0-16,-11 1 0,18-6-56,-5 5 32,-2 0-24,0 0 16,7-5-24,-5 5 0,2 1-16,1 1 16,2-7 0,-2 7-32,0 7 24,2-11 40,0-3-32,0 5 8,0 9 8,6-9 0,9 9-16,-15-14 0,5 5 0,15 9 48,-5-8-40,-15-6-8,18 7 0,1 7 8,0-9 8,-19-5-16,19 14 0,2-9 16,-2 11 0,-19-16-16,21 5-24,-2 10 16,-2-9-8,-17-6 16,18 14-16,-2-9 0,-1 12-16,-15-17 32,14 14-32,-9 0 24,13 2-24,-15-2 8,2-7-16,1 10 8,-6-17 32,3 14-40,-3-9 56,0 11 104,0-16-120,0 5 184,0 0 128,-2 9 64,2-14-376,-7 4 432,-8 1 72,8 2-8,7-7-496,-23 5 440,2 0-40,2 0-64,19-5-336,-26 4 224,0-1-16,2-1-79,24-2-129,-28 0 96,2 0 8,1 0-72,25 0-32,-26 0 48,2 0-80,5-3 16,19 3 16,-21-4-96,3 4-217,-1-5-303,19 5 616,-19-5-1208,5 0-680,9-1-609,5 6 2497,-5-5-2968,-9 0 143,10 1-2168,4 4 4993,0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7.84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1 333 2840,'0'0'0,"0"0"56,0 0-56,0 0 56,0 1 24,0-1 72,0 0 56,0 0 8,0 0 48,0 0-264,0 0 248,0 0 8,3 0 32,-3 0-288,3 0 313,3 0-1,11 0 16,-17 0-328,5 0 344,20-3-40,-8 0 8,-17 3-312,19 0 296,-1-4-32,1 4 32,-19 0-296,19-3 288,2-1-24,0 4-48,-21 0-216,21-3 192,-1 3-64,0 0-40,-20 0-88,15 0 72,1 0-64,-11 0-24,-5 0 16,16 0 8,-13 0 0,11 0 16,-14 0-24,4 0 0,-1 0-32,1 0-80,-4 0 112,5 1-304,-2-1-328,1 2-352,-4-2 984,3 2-1216,-3-2-1,4 0-2135,-4 0 3352</inkml:trace>
  <inkml:trace contextRef="#ctx0" brushRef="#br0" timeOffset="564">627 23 3192,'0'0'0,"-2"-3"272,2 3-272,-2-6 272,-1 1 48,3 0 24,0 5-344,0-4 409,-2 4-25,1 0-8,1 0-376,-2 0 344,0 0-72,2 0-24,0 0-248,0 0 216,0 4 48,-2 1-16,2-5-248,-1 16 224,1-11 16,0 12-104,0-17-136,0 16 96,0 0 16,0 3 0,0-19-112,0 19 128,0 2 48,3 0-24,-3-21-152,4 22 176,-1 4 24,0-1 32,-3-25-232,4 28 233,1-4-25,9-1-16,-14-23-192,5 21 184,1-1 0,7 3-8,-13-23-176,4 19 160,1 0 0,0-1-8,-5-18-152,6 15 168,-1 1 0,-2-2-8,-3-14-160,4 14 152,-1-7-24,1 7 24,-4-14-152,0 5 160,3 0-32,-3 0 24,0-5-152,0 6 128,0-5-32,0 1 72,0-2-168,0 0 208,0 0 80,4 0 40,-4 0-328,3 0 280,-3 0-64,4-5-64,-4 5-152,0-14 97,5 9-33,0-11-32,-5 16-32,5-5 0,9-14 0,-10 13 8,-4 6-8,5-20 16,14 6-16,-14 0 0,-5 14 0,18-14 0,-13 9-16,14-13 16,-19 18 0,14-5-40,3-12 0,1 13 0,-18 4 40,15-14-16,1 14 8,0-5-24,-16 5 32,14-3-73,0-1 33,-9 4-8,-5 0 48,21 0-8,-16 0 8,16 0-48,-21 0 48,14 4-48,-9 1 24,14 0 8,-19-5 16,5 14 24,11-9-24,-11 9-24,-5-14 24,14 5-16,-10 13-8,-1-13 24,-3-5 0,5 16 0,-1-11-8,-1 10 0,-3-15 8,0 6 16,0 1 16,0 8 16,0-15-48,-1 4 64,-5 3-24,-8 7 88,14-14-128,-5 3 105,-12 4 15,-1-2-8,18-5-112,-15 5 80,-4 1 16,1-5 0,18-1-96,-19 2 96,0 0-24,-2-2-40,21 0-32,-19 0 32,0-4-24,0-1 16,19 5-24,-16-5-8,0 0-56,9 0-120,7 5 184,-15-6-408,9-8-177,-7 11-207,13 3 792,-2-5-984,-2-9-176,1 10-201,3 4 1361,-2-5-1544,0 0-56,2-9 88,0 14 1512,0 0-1225,0-5-1671,0 5 2896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4:36.068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11 6073,'0'0'0,"0"0"152,0-3 8,0 3-160,0 0 184,0 0 48,0 0 24,0 0-928,0 0 1632,0 0-624,0 0-8,0 0-1952,0-4 3592,3 4-1616,1 0-24,-4 0-328,0 0 329,0 0-57,0 0 0,0 0-1145,0-3 1978,3 3-865,1 0 16,-4 0-256,3 0 224,-3 0 8,0 0 16,0 0-248,0 0 216,0 0 16,0 0-24,0 0-864,0 0 1464,3 0-656,-3 0-8,0 0-144,4 0 120,-4 0 8,0 1 16,0-1-144,0 2 96,3-2 16,-3 2 32,0-2-144,0 0 128,0 2 40,0-1-8,0-1-160,0 2 128,4-2 24,-4 2 41,0-2-193,3 2 192,-3-1 64,0 1 8,0-2-264,4 2 240,-1 0 0,-3-2-24,0 0-216,4 1 176,-1 1 24,-3 0-32,0-2-168,4 2 112,-1-1 32,1 1 8,-4-2-152,3 2 136,1-1 0,1 1-8,-5-2-128,5 2 112,0 0 32,1 1-8,-6-3-136,3 4 128,2-3-32,1 3 16,-6-4-112,5 2 104,9-1 8,-14 3 16,0-4-128,5 2 96,11 1 0,-13 1 8,-3-4-104,5 3 96,9 1 24,-10-1 0,-4-3-120,3 3 88,2-1 9,9 2 7,-14-4-104,4 3 104,1 1 0,9-1-16,-14-3-88,3 5 48,3 1 40,9-3-16,-15-3-72,4 5 72,1-1-32,0-1 0,-5-3-40,14 4 24,-14 1 24,5 0 48,-5-5-96,6 4 88,7 1 16,-13-2-48,0-3-56,6 4 64,-1-1 8,0 3 16,-5-6-88,14 3 104,-10 2-32,9-1 48,-13-4-120,0 3 96,6 1 32,8-1-8,-14-3-120,3 5 88,2-1 0,11-1-8,-16-3-80,3 6 72,3-3 32,8 1 0,-14-4-104,5 1 80,12 3-8,-12-3 24,-5-1-96,20 4 104,-17-1 0,13 1-40,-16-4-64,3 3 40,11 1 8,-9-1 8,-5-3-56,14 4 64,-10-1 16,10 1-56,-14-4-24,3 3 56,13 1-32,-13 1 16,-3-5-40,16 5 24,-13-1-32,11-1 48,-10 1-32,-4-4-8,14 3 32,-11 1 32,2-1-48,-5-3-16,16 4 8,-12-1-8,1 2 0,-5-5 0,14 4 32,-11 1-8,2 0 16,-5-5-40,14 5 24,-10 1-24,-4-6 0,14 5 40,-11 0-24,11 0-8,-10 0 8,-4-5-16,14 6 0,-11-1 40,2 0 0,-5-5-40,14 5 24,-10 1-32,1-1-8,-5-5 16,16 5-64,-13 0 32,11 0 24,-14-5 8,3 6-40,3-1 24,9-2 0,-15-3 16,4 6 16,10-1 0,-11 0 8,-3-5-24,14 5-16,-10 0 32,9 1 8,-13-6-24,4 5 16,1-2 8,0 3-32,-5-6 8,16 5-32,-11 0 48,9 0 8,-14-5-24,5 6 32,11-1-48,-16 0-8,0-5 24,14 5-32,-11 0 8,11 1 40,-14-6-16,6 5 8,8 0 24,-14 0-32,0-5 0,5 7 8,10-2 8,-9 1-16,-6-6 0,17 7 40,-13-2-40,11 0 0,-15-5 0,4 5 0,11 1-16,-9 0 48,-6-6-32,5 7-16,9-1 16,-11-1 16,-3-5-16,5 5 8,1 0 32,9 1-40,-15-6 0,6 5-24,7 0 24,-7-2 0,-6-3 0,14 6 24,-11-1 16,11 0-40,-14-5 0,5 5-8,9 2-8,-10-1 40,-4-6-24,14 5 40,-9 0-24,10 0-32,-15-5 16,4 4-24,12 1 24,-13 0 24,-3-5-24,16 5 40,-11 1-24,14-1-40,-19-5 24,5 5 0,13 2 8,-15-2 24,-3-5-32,5 5 8,13 1-16,-13-1 8,-5-5 0,14 5 8,-9 0 24,13 0-16,-18-5-16,3 6 0,14-1-16,-13 2 40,-4-7-24,14 5 32,-11 0-24,13 1 8,-16-6-16,3 5-24,13 2 24,-11 0 8,-5-7-8,16 14 16,-13-11 24,3 2-64,-6-5 24,15 6 0,-9 0 0,11 8 0,-17-14 0,14 2 8,0 3 24,-9 1-24,-5-6-8,16 5 16,-13 0 0,13 0-16,-16-5 0,5 5 24,11 1-40,-2-1 32,-14-5-16,5 5 16,11 0-16,-3 1 24,-13-6-24,4 5 0,13 0 0,-3 0 40,-14-5-40,5 5 16,16-1 8,-15 1-8,-6-5-16,17 5-16,-3-1 16,-9 1 32,-5-5-32,17 5 24,-11 1 1,15-1 7,-21-5-32,3 5-32,14 0 64,-1 0-24,-16-5-8,4 6 32,15-1 8,-14 0-56,-5-5 16,14 5-8,-9-1 8,11 1 8,-16-5-8,14 5 32,-9 0-24,12 1 8,-17-6-16,14 3 24,-9 2 8,11-1 8,-16-4-40,5 5-16,11-3 32,-11 3-32,-5-5 16,18 3 0,-13 3 40,12-1-24,-17-5-16,5 5 0,13-1 16,-4-1 8,-14-3-24,3 5 16,13 1 8,-11-1-24,-5-5 0,16 5-24,-11 0 8,11 0 72,-16-5-56,5 6 0,12-1 24,-11 0 16,-6-5-40,19 7-48,-14-2 56,14 2 8,-19-7-16,4 5 0,13 1 24,-12-1-8,-5-5-16,16 7 0,-11-2 16,11 0 8,-16-5-24,3 6-8,13 0 32,-11 0 16,-5-6-40,21 5 16,-7 0 24,0 0 0,-14-5-40,5 6-16,14-1 48,-5 0 24,-14-5-56,14 5 8,0 0 40,-9-1-24,-5-4-24,18 5 24,-13 0-24,10 1 48,-15-6-48,6 5 40,11-2-40,-12 3 40,-5-6-40,18 5 0,-4-2 0,-9 1 24,-5-4-24,17 5 32,-12 0-8,15-1-8,-20-4-16,5 5 0,12-2 16,-13 3 24,-4-6-40,17 5 24,-12-2 24,11 1-40,-16-4-8,5 5 0,13 0 16,-13-1 16,-5-4-32,17 5 0,-12 0 24,13-1 0,-18-4-24,5 5-24,11 0 40,-11 0-8,-5-5-8,16 4 0,-13-1 16,13 2-16,-16-5 0,5 4 16,11 1 0,-11 0 24,-5-5-40,17 6 0,-12-1 0,15-2 0,-20-3 0,5 2 24,14 3 8,-14 0-16,-5-5-16,18 4 56,-13 1-72,14-1 56,-19-4-40,5 5 40,14 0-48,-14 0 32,-5-5-24,21 5-40,-15 1 56,14-1 8,-20-5-24,14 5 16,-8-1 56,13-1-88,-19-3 16,5 4 0,12 1 0,-3-2 16,-14-3-16,6 6 24,13-3 16,-5 0-8,-14-3-32,5 6-40,16-3-8,-16 2-16,-5-5 64,19 6-104,-5-3 104,0 2-8,-14-5 8,14 6 8,-9 0 48,12 0-56,-17-6 0,6 5 56,15 0-40,-16-1-32,-5-4 16,21 5 72,-7 0 16,-1-1-8,-13-4-80,6 3 112,15 2-80,-16 0-32,-5-5 0,19 6 40,-5-1-40,-9 0 40,-5-5-40,21 5 32,-7 1-48,0-1 48,-14-5-32,14 5 24,0 0-24,0 0 32,-14-5-32,15 7-16,-1-1 0,2-1 72,-16-5-56,15 5 16,-1 0 8,0 2-8,-14-7-16,14 5-24,0 2 32,2-1-8,-16-6 0,14 5 48,0 0-48,0 2-16,1-2 16,-15-5 0,14 5 0,0 1 56,-14-6-56,16 5 32,-2 0-48,0 0-16,-1 1 32,-13-6 0,14 5 0,2 0 48,0 0-40,-16-5-8,15 5-8,3-1 32,-4 1-8,-14-5-16,14 4 16,0-1 8,-1 2-24,-13-5 0,14 4 0,0 1 32,0-1-16,-14-4-16,14 5 8,0 0-8,-9 0-24,-5-5 24,23 7-16,-9-2 56,0 1 8,-14-6-48,14 5 24,1 0-32,1 0-8,-16-5 16,17 4 0,1-1 16,-4 2 24,-14-5-40,17 4-16,-1 1-24,-1 0-8,-15-5 48,18 6 16,-1-1 0,-1-2 56,-16-3-72,19 6 16,-2-3-16,-1 2 24,-16-5-24,18 4-16,-1-1 32,2 2 16,-19-5-32,17 6-32,-1-1 48,3 0 16,-19-5-32,16 5 24,0 0 8,1-1-48,-17-4 16,16 5-32,1 2 48,0-2 16,-17-5-32,16 6 40,2-1-8,-5 0-48,-13-5 16,16 5-16,0-1 32,-1 1 24,-15-5-40,16 5 32,0 0-48,1 1 0,-17-6 16,14 5-16,2 0 64,-2 0-8,-14-5-40,14 5 0,0 1 0,3-1-40,-17-5 40,14 5 24,1 0 8,-9-1 0,-6-4-32,21 3 24,-6 3-40,-1-1 32,-14-5-16,18 5 0,-3 0 32,-10-1-32,-5-4 0,20 5 0,-6-2 0,-1 3 40,-13-6-40,18 5 16,-1-3 0,2 3-32,-19-5 16,18 3 0,3 2 16,-6 1 8,-15-6-24,18 5 32,-3 0-48,1 0 32,-16-5-16,17 6 0,1-3 16,-2 1 24,-16-4-40,17 3 16,-3 2 0,1 0-16,-15-5 0,16 6 16,0-3-32,1 1 40,-17-4-24,16 3 16,3 2-32,-2 1 48,-17-6-32,16 5 0,1-2 16,-1 1 0,-16-4-16,14 3-32,2 1 16,-1 1 32,-15-5-16,18 3 16,-3 1 8,5-1-32,-20-3 8,17 6-32,0-1 0,-1 0 32,-16-5 0,17 5 48,-1 0-48,0-1 16,-16-4-16,15 5-16,1 0 0,0 1 56,-16-6-40,17 5 16,1 0 0,-3 0 0,-15-5-16,16 6 0,0-1 24,-1-2 40,-15-3-64,16 4 0,0 1 16,1 0 8,-17-5-24,16 5-24,-1-1 24,1-1 8,-16-3-8,16 6-8,-1-1 8,1-2 8,-16-3-8,16 5 0,-3-1 16,1-1-16,-14-3 0,16 4 16,-2 1 0,0-1 0,-14-4-16,16 3 40,-1 1-24,1-1 8,-16-3-24,16 5 0,-1 0-8,1-1 32,-16-4-24,16 5-16,-1-1 48,3 1-32,-18-5 0,15 5-32,3 0 32,-1 1-8,-17-6 8,16 3 0,1 2 0,1 0 0,-18-5 0,15 6 8,1-1 8,-1-2 0,-15-3-16,16 6-16,2-1 0,-1-2 16,-17-3 0,17 6 16,-1-1-32,1-2 48,-17-3-32,16 5 16,1 1-48,1-3 16,-18-3 16,17 4 0,2-1 16,1 2 16,-20-5-32,17 4 32,0 1-48,1-2 16,-18-3 0,17 4 24,2-1-8,2 1-32,-21-4 16,19 3-8,2 1-40,-3-1 48,-18-3 0,17 4 16,0-2 16,-1 1-32,-16-3 0,16 5 0,-1-1 40,3-1 16,-18-3-56,15 4 64,3-1-8,-1 1-40,-17-4-16,18 5 16,-3-3-8,3 3 40,-18-5-48,15 3 40,3 1-48,-3 1-8,-15-5 16,16 4 0,0 1 0,-1-2 0,-15-3 0,16 5 0,-2-1-16,3 1 16,-17-5 0,16 4 32,0-1-8,-1 1 24,-15-4-48,14 3-16,2 2 0,0-1 32,-16-4-16,15 3 16,1 2 8,0-1-8,-16-4-16,15 5 0,1 0-16,0 1 32,-16-6-16,15 1 0,1 3 32,1-2 8,-17-2-40,18 3-8,-1 1 16,4 1 24,-21-5-32,21 2 0,-2 1 32,-2 0-16,-17-3-16,16 2-16,0 2 32,-1-1-16,-15-3 0,16 4 8,1-1-8,1 1-8,-18-4 8,14 3 0,1 1-32,1-1 48,-16-3-16,5 4 16,16-1-32,-7 0 16,-14-3 0,16 4 0,-1-1 16,3 1-16,-18-4 0,17 2 0,-1 1-16,0 2 0,-16-5 16,19 4 0,-4-1 0,6 1 32,-21-4-32,18 2 0,3 3 8,-1-3-8,-20-2 0,18 3 0,3 0 0,-2 1 16,-19-4-16,17 3-16,1 1-8,-3-1-8,-15-3 32,18 2 0,-1 2 16,4-1-16,-21-3 0,19 4 16,-1-1-16,2 1 24,-20-4-24,18 3 48,1 0-32,0 1 0,-19-4-16,18 3 0,2 1 16,-4-2 8,-16-2-24,17 3 16,1 1 0,-1-1-32,-17-3 16,16 2 0,0 1 0,1 1 16,-17-4-16,16 3 0,1 1 16,2-2-16,-19-2 0,16 3 16,3 0 8,-2 1-24,3-1 0,-20-3 0,17 4 0,-1-1-16,1 1 32,-17-4-16,16 5 16,3-3 0,-2 1 0,-17-3-16,21 4 0,-2-1-16,-3 1 16,-16-4 0,19 3 16,-2 1-16,1-1 32,-18-3-32,17 4-48,1 1 48,-3-3 16,-15-2-16,18 5 16,-3-2 24,-15-3-40,16 6 0,0-3-16,-2 2 8,1-1-8,-15-4 16,16 3 0,0 2 0,1-3 24,-17-2-24,16 4 0,-2-1 16,-1-1-16,-13-2 0,6 3-16,13 1-8,-5-1 8,-14-3 16,14 2 0,1 2 16,-1-1 0,-14-3-16,16 4-16,0-3 16,-1 3-32,-15-4 32,16 3 32,1-1-16,-1 3-16,-16-5 0,14 2 0,2 1-48,-3-1 32,-13-2 16,16 4 0,0-1 0,-1 1 16,-15-4-16,16 5-16,0-2 16,-2-1 16,-14-2-16,17 3 16,-1 1 16,-1-1-8,-15-3-24,14 6 0,0-3 0,0 1 0,-14-4 0,14 3 17,-9 1-17,9-1-17,-14-3 17,5 5 33,13-3-33,-13 2 0,-5-4 0,23 1 32,-18 3-32,9-3 0,-14-1 0,14 4 24,-9-2-8,14-1 16,-19-1-32,18 4-32,-13-2 32,9-1 32,-14-1-32,14 2 0,0 0 72,-1 1-40,-13-3-32,18 2-32,-4 2 48,-11-1-16,-3-3 0,19 2-16,-5 0 48,5 1-16,-19-3-16,20 2 16,-3 1-16,0-1-32,-17-2 32,14 2 0,4 1-16,1 1 48,-19-4-32,16 1 24,-1 1 8,-1 0-16,-14-2-16,14 2-16,3-1 16,1 3-32,-18-4 32,19 2 16,-3 1 0,-1-1 0,-15-2-16,16 3 0,0 1-16,-1-2-16,-15-2 32,16 3 0,0 0 48,1-1-16,-17-2-32,17 4 16,-1-3-32,0 3-48,-16-4 64,5 3 16,18 1 16,-10-2 0,-13-2-32,14 3 24,4 1-48,-1-3-8,-17-1 32,18 4-48,1-1 24,-4 1 64,-15-4-40,14 1 0,2 3 0,0-2 16,-16-2-16,15 3-48,3 1 24,-3-1-24,-15-3 48,18 2-16,1 1 32,-2-1 48,-17-2-64,19 2 56,1 1-40,-3 1-16,-17-4 0,19 2-16,-3-1 16,1 3 32,-17-4-32,16 3 16,0-1-32,1 1 48,-17-3-32,17 2 8,-1 0 8,1 0 72,-17-2-88,14 1-24,2 1 24,0 0 40,-16-2-40,14 3-40,-9-1 40,14 0 24,-19-2-24,14 2-8,2-1 8,-3 1 56,-13-2-56,18 2-16,-1 0 16,-1-1 16,-16-1-16,16 2-32,1 2 48,-1-1 16,-16-3-32,17 3 32,2 1-16,-1-2-8,-18-2-8,19 3-24,2-1 24,-4 0 24,-17-2-24,19 3 0,-1-1 16,-1 1-32,-17-3 16,17 4-8,-1-2 32,1 1-8,-17-3-16,16 4 0,0-1 0,1-1-32,-17-2 32,14 3 0,2 1 16,-1-3-16,-15-1 0,14 6 0,4-3-24,-3 1 8,-15-4 16,16 3 0,1-1 0,-1 1 16,-16-3-16,17 4-32,-1-2 32,0 1 0,-16-3 0,19 2 16,-3 1 24,3-1-64,-19-2 24,17 2-32,-1-1 16,-1 1 0,-15-2 16,16 2 16,-2 0-16,0-1-16,-14-1 16,14 2-48,3-2 40,-3 2 8,-14-2 0,18 2 8,-3-2 56,1 1-48,-16-1-16,17 0 16,-1 0-16,1 0 0,-17 0 0,16 2 0,0-2 24,-1 2-24,-15-2 0,16 0 48,3 0-16,-3 0-48,-16 0 16,19 2 32,-2-2-32,1 0 0,-18 0 0,17 0 24,1 1-8,-3-1-32,-15 0 16,16 2-8,0-2 16,-3 0 8,-13 0-16,18 2 16,-2-2 0,1 2-48,-17-2 32,16 0 16,-1 0-16,3 1 16,-18-1-16,17 2 0,0 0 0,3 0 0,-20-2 0,19 1 32,0 1-32,0 0 0,-19-2 0,19 2 0,0-1-32,-3 1 48,-16-2-16,19 2 0,-3-1-16,3 1 16,-19-2 0,19 2 16,0 0-16,-1-1 0,-18-1 0,17 2 16,0 2-16,1-3-32,-18-1 32,19 2-32,-2 0 16,1 0 16,-18-2 0,15 3 16,3-1 0,-3 0-48,-15-2 32,16 1-40,0 1 24,1 0 32,-17-2-16,18 2 16,-1-1 8,0-1-24,-17 0 0,16 2-8,0-2-40,-1 0 80,-15 0-32,18 2 0,-1 0-16,1-1 32,-18-1-16,15 2-32,1-2 0,3 0 48,-19 0-16,17 0 48,3 2-32,-1-2-8,-19 0-8,19 0 32,-2 1-48,1-1 32,-18 0-16,19 0 0,0 2 0,0-2 16,-19 0-16,19 0 16,-1 0-16,3 0 32,-21 0-32,19 0 0,-2 0 16,0 0 8,-17 0-24,18 0 16,-2 0 0,1 0 32,-17 0-48,17 0-16,-1 0 0,1 2 16,-17-2 0,18 0 48,-1 0-40,2 0 24,0 0-32,-19 0 0,20 0 0,2 0 0,-3 0 16,-19 0-16,23 0 32,0 0-16,-4 0 0,-19 0-16,19 0 0,0 0 0,0 0 0,-19 0 0,19 0 0,0 0 16,1 0 8,-20 0-24,17 0 16,0 0 32,3 0-64,-20 0 16,20 0 0,1 0 32,0 0-32,-21 0 0,23 0 56,-2 0-40,-2 0-32,-19 0 16,22 0-16,-2 0 8,2 0 8,-22 0 0,21 2 24,2-2-8,-1 1 16,-22-1-32,21 0-16,0 2 16,-2-2-32,-19 0 32,19 0-16,2 0 32,0 0-16,-21 0 0,21 2 0,-2-2 16,-1 0 0,-18 0-16,20 2 48,0-2-32,-3 1-32,-17-1 16,19 0 32,0 0-24,2 0 40,-21 0-48,23 0 48,-2 0-48,-2 0 32,-19 0-32,19 0 0,0 2 0,0-2 24,-19 0-24,19 0 0,1 0 0,0 2 48,-20-2-48,20 0 16,-1 2 16,2-1 16,-21-1-48,20 0-16,5 2-16,-1-2 32,-24 0 0,26 2 0,-3-2 32,-2 0-16,-21 0-16,21 0 0,-2 0 16,3 0-32,-22 0 16,23 0 16,-4 2 8,4-2-24,-23 0 0,19 0 16,2 0 16,-4 0 16,-17 0-48,19 0 0,2 0 16,2 0 0,-23 0-16,22 0-32,-1 0 80,-1 0-64,-20 0 16,20-4 24,0 4-24,0-3 16,-20 3-16,20 0 16,-1 0 0,3-4 32,-22 4-48,21 0-16,2 0 16,-2 0-64,-21 0 64,21 0-24,-2 0 8,2-3 32,-21 3-16,22 0 0,1 0 0,-6 0 0,-17 0 0,19 0 0,-1 0 40,-1 0 24,-17 0-64,19 0 64,-1 0-64,3-4 8,-21 4-8,15 0 0,3 0-8,-3 0 16,-15 0-8,18-3 16,-1 3 32,1 0 0,-18 0-48,15 0 32,1-4-32,-2 4 0,-14 0 0,15 0 0,1 0 48,0 0-24,-16 0-24,15 0 16,1 0-32,0-3-8,-16 3 24,15 0 8,1 0 24,1 0 48,-17 0-80,20 0 0,-3 0 0,4 0-32,-21 0 32,17 0-32,1 0 48,-3 0 0,-15 0-16,18-4 0,-3 4 0,5 0 0,-20 0 0,17 0 0,0 0 32,-1-3-16,-16 3-16,16 0 16,1 0 32,-1 0-24,-16 0-24,15 0-16,1 0 32,-2 0-40,-14 0 24,17-4 0,-1 4 24,1-3 8,-17 3-32,14 0 16,2 0-48,-2-4 48,-14 4-16,16 0 0,1-3 32,-1 3 0,-16 0-32,17 0-16,0-4 0,1 4-32,-18 0 48,19 0 16,-3-3 16,-1 3 0,-15 0-32,16-4 32,0 4-112,-1 0 48,-15 0 32,18-3-40,-1 3 24,1 0 56,-18 0-40,15-4 16,4 4 16,0 0-16,-19 0-16,18 0-16,1-3 32,-3-1 16,-16 4-32,17 0 32,1-3 0,-1 3-16,-17 0-16,19 0-32,0 0 16,-5-3 16,-14 3 0,18 0 16,-1-4 16,-1 4 16,-16 0-48,17 0 24,-1-3-24,-2 3-16,-14 0 16,15-4-24,3 4 40,-1-3 8,-17 3-24,16 0 16,1-4-16,0 4 0,-17 0 0,18-3-16,1 3 16,-2-4 32,-17 4-32,18 0 0,1 0-16,-2-3 32,-17 3-16,23 0 0,-2-4 16,-2 4 0,-19 0-16,17-3-16,1 3 16,3-4 16,-21 4-16,17 0 48,2-3-48,0-1 0,-19 4 0,14-3 0,4 3 0,-3-4 32,-15 4-32,14 0 16,4-3 0,-3 3-48,-15 0 32,18-4-32,-1 1 48,1 3-32,-18 0 16,17-4 48,-1 1-48,-1 3-32,-15 0 32,16-4 0,5 1-16,-2 3 32,-19 0-16,19-4-16,0 1-16,-5 3 48,-14 0-16,16-3-16,1-1 48,1 4-48,-18 0 16,15-3-48,1 3 32,0-4 0,-16 4 16,15-3 16,1 3 16,3-4-32,-19 4 0,17 0 0,-1-3 0,0-1 32,-16 4-32,17-3 48,-1-1-32,0 1 0,-16 3-16,17 0 16,-1-4 0,-1 4 16,-15 0-32,18-3 24,-1-1-8,-1 4 0,-16 0-16,15-3 16,1-1-16,-2 1 0,-14 3 0,17-4-16,-1 4 16,-2-3 0,-14 3 0,5-4 16,16 1 0,-7 3 16,-14 0-32,16-4 16,-1 1-16,-1-1 16,-14 4-16,16-3 16,-2 0 0,3-1 16,-17 4-32,16-3 16,-1-1-16,1 1 16,-16 3-16,16-4 16,1 1 16,2 3-16,-19 0-16,16-4 8,0 1 8,-1-1-16,-15 4 0,16 0 16,3-3 16,0-1-16,-19 4-16,18-3 16,-4 3-16,3-4-16,-17 4 16,16-3 48,1 3-48,0-4-16,-17 4 16,14-3-32,0-1 32,0 1 16,-14 3-16,18 0 16,-1-4 16,-1 1-64,-16 3 32,15-4 16,-9 4 16,14-3 32,-4-1-48,-16 4-16,16-3-16,1 0-16,-1-1 48,-16 4-16,14-3 0,1-1 16,-1 1-32,-14 3 16,14-6 16,-9 3 32,13-1 0,-18 4-48,5-3 32,16-1-128,-16 1 48,-5 3 48,19-5-64,-13 1 32,11 1 112,-17 3-80,5-4 0,14 1 48,-13-1-32,-6 4-16,17-3-16,-14 3 32,15-4 16,-18 4-32,5-3 0,12-1 16,-11 1 16,-6 3-32,15-4 32,-9 1 0,7 0-8,-13 3-24,6-4-24,13 1 8,-14-1 56,-5 4-40,17-5 16,-11 1 48,9 1-48,-15 3-16,6-4 0,13 1 0,-14-1-16,-5 4 16,17-3 16,-11-2 0,11 1-32,-17 4 16,5-3 32,11-1-32,-13 1 16,-3 3-16,16-4 48,-11 1-32,9-1-16,-14 4 0,5 0 32,13-3-64,-18-1 64,0 4-32,15-3 16,-11-1-32,1 1 48,-5 3-32,19-3-16,-15-1 32,1 1 32,-5 3-48,19 0 0,-15-4 32,11 1 0,-15 3-32,4-4 0,1 1 48,11-1 0,-16 4-48,5-3-16,12-1 0,1 1-16,-18 3 32,5-4-32,10 1 48,-9-1 16,-6 4-32,5-3 16,14-2 0,-2 1-16,-17 4 0,6-5 0,11 1 48,-3 1-64,-14 3 16,3-4 0,15 1 0,-4-1-16,-14 4 16,3-3 32,11-1-16,-9 4-16,-5 0 0,6-3 32,9 0-32,-9-1 32,-6 4-32,13-3 16,-9-1-32,1 1 32,-5 3-16,16-4-16,-13 1 48,3-1 0,-6 4-32,15-3-16,-11-1 48,-1 1-16,-3 3-16,5-4 0,1 1 64,8-2-64,-14 5 0,5-4-16,9 1 80,-11-1-96,-3 4 32,5-5 16,11 1 0,-16-1-32,0 5 16,17-3 16,-11-3-32,-1 3 0,-5 3 16,19-3-32,-16-1 16,3 1 64,-6 3-48,19-4 32,-16 1-32,3-1 64,-6 4-64,13-5 16,-9 1-16,10 1 64,-14 3-64,5-4-32,11 1 0,-13 0 64,-3 3-32,5-6-16,13 3 16,-13-1 32,-5 4-32,17-3 0,-13-1-16,-1 1 48,-3 3-32,6-5-32,9-1 16,-9 3 32,-6 3-16,15-4 0,-11 1 32,1 0-48,-5 3 16,14-4-112,-11-1 0,13 1-16,-16 4 128,5-5-48,0 2 80,11-3 0,-16 6-32,4-3 16,1-1-32,12 1 16,-17 3 0,4-3-16,1-1 16,9-1 0,-14 5 0,5-4 16,11-1 16,-11 0-16,-5 5-16,5-5 32,11 1-48,-13 1 32,-3 3-16,16-4 0,-13 1 80,3-1 0,-6 4-80,5-3 16,10-1 32,-11 1-16,-4 3-32,14-4-16,-11 1 64,3-1-48,-6 4 0,14-3-16,-11-1 32,2 1 0,-5 3-16,16-4 33,-16 1-33,5 0 0,-5 3 0,14-6 0,-11 3 0,3-2 0,-6 5 0,5-4 0,0 1 0,9-3 0,-14 6 0,0-3 0,16-2 0,-13 1 0,-3 4 0,4-5 0,1 2 0,0-1 0,-5 4 0,14-3 0,-10-1 0,1 1 0,-5 3 0,5-4 0,0 1 0,0-1 0,-5 4 0,16-3 0,-12-1 0,1 1 0,-5 3 0,5 0 0,0-4 0,11 1 0,-16 3 0,3-4 0,3 1 0,-1-1 0,-5 4 0,5 0 0,0-3 0,9-1 0,-14 4 0,4 0 0,-1-3 0,1-1 0,-4 4 0,5-3 0,0-1 0,9 4 0,-14 0 0,3-3 0,3-1 0,-1 1 0,-5 3 0,5-3 0,0 3 0,11-4 0,-16 4 0,3-3 0,3 3 0,-3-4 0,-3 4 0,5 0 0,9-3 0,-14 3 0,6-4 0,-3 4 0,0-3 0,-3 3 0,6 0 0,-1-4 0,0 4 0,-5 0 0,4-3 0,-1 3 0,1-4 0,-4 4 0,3-3 0,1 3 0,-1-4 0,-3 4 0,0-3 0,4 3 0,-1-4 0,-3 4 0,5 0 0,-1-3 0,-1-1 0,-3 4 0,4-3 0,1-1 0,0 1 0,-5 3 0,16-4 0,-16 1 0,5-1 0,-5 4 0,5-3 0,9 3 0,-10-4 0,-4 4 0,5-3 0,0 0 0,0-1 0,-5 4 0,16-3 0,-13-1 0,3 4 0,-6 0 0,5-3 0,0-1 0,9 4 0,-14 0 0,3-3 0,3-1 0,-3 1 0,-3 3 0,4 0 0,-4-4 0,5 4 0,-5 0 0,3-3 0,3 3 0,-3-4 0,-3 4 0,4 0 0,-1-3 0,-3 3 0,3-4 0,1 4 0,-4-3 0,0 3 0,3 0 0,-3-4 0,4 4 0,-4 0 0,3-3 0,1 3 0,-1-4 0,-3 4 0,4 0 0,1-3 0,-5 3 0,4 0 0,-1 0 0,2-4 0,-1 4 0,-4 0 0,5 0 0,-2-3 0,-3 3 0,4 0 0,-4-4 0,3 4 0,-3 0 0,4 0 0,-1 0 0,-3 0 0,4 0 0,-4-3 0,3 3 0,-3 0 0,4 0 0,-4 0 0,3 0 0,-3-4 0,0 4 0,4 0 0,-4 0 0,3 0 0,-3-3 0,0 3 0,-2 0 0,1 0 0,1 0 0,-2 0 0,0 0 0,1 0 0,1 0 0,-6 0 0,1 2 0,2-1 0,3-1 0,-6 2 0,1-2 0,0 2 0,5-2 0,-5 2 0,-2-1 0,2-1 0,5 0 0,-6 2 0,-1 0 0,-7 0 0,14-2 0,-3 1 0,-2 1 0,-9 0 0,14-2 0,-4 2-17,-10-2-31,9 1 32,5-1 16,-5 2 0,-2 0 32,0 0-16,7-2-16,-14 3-16,9-1-16,-11 1 16,16-3 16,-5 2 0,-12 1 32,10-1-16,7-2-16,-18 2-48,4 0 32,7-1 16,7-1 0,-15 2-32,-1-2 64,9 2-32,7-2 0,-21 2-32,4-1 32,10 1-16,7-2 16,-23 0 16,9 0-32,9 2 0,5-2 16,-19 0-32,14 0 32,-11 2 0,16-2 0,-14 0 16,7 1-64,-10-1 48,17 0 0,-5 2-16,-2 0 16,0 0 32,7-2-32,-14 0 0,10 1 0,-1 1-48,5-2 48,-2 2-32,-1 0 48,-2-1 0,5-1-16,-6 2 32,1 0-32,0 0-16,5-2 16,-2 1-16,-1-1 16,-3 2 0,6-2 0,-5 0 16,0 2-16,0-1-16,5-1 16,-2 0 16,-1 0-32,-3 0 0,6 0 16,-5 0 16,0 0-32,3 2 16,2-2 0,-2 0 32,-3 0-80,0 0 64,5 0-16,-5 0-16,1 0 16,1 0 64,3 0-64,-4 0-16,-1 0 32,0 0-32,5 0 16,-5 0-64,3 0 80,-2 0 0,4 0-16,-5 0-16,0 0 0,0 0 48,5 0-32,-5 0-16,1 0 48,1 2-16,3-2-16,-6 0-48,1 2 0,2-1 16,3-1 32,-4 0-16,3 2 0,-3-2 64,4 0-48,-3 2-16,1-2 32,0 2-32,2-2 16,-2 0-16,1 0 32,1 0-16,-2 1 32,2-1 0,0 0-32,0 0 16,0 0 16,0 0 0,0 0-112,0 0 176,0 0-80,3 0 16,-3 0-32,4 0 48,-1 0-32,1 0-16,-4 0 0,15 0 0,-11 0 16,12 0 0,-16 0-16,3 0 32,11 0-16,-9 0-64,-5 0 48,18 0 0,-3 0 16,-10 0 0,-5 0-16,18 0 16,-13 0 0,18 0-16,-23 0 0,14 0 17,1 0-17,-9 0 0,-6 0 0,19 0 0,-5 0 0,-1-3 0,-13 3 0,18 0 0,-4 0 0,-9 0 0,-5 0 0,19-4 0,-3 4 0,1 0 0,-17 0 0,16 0 0,-2 0 0,-9-3 0,-5 3 0,16 0 0,-2 0 0,-9 0 0,-5 0 0,5-4 0,0 4 0,1 0 0,-6 0 0,5 0 0,9 0 0,-14 0 0,5 0 0,-2 0 0,1 0 0,-4 0 0,3-3 0,3 3 0,-1 0 0,-5 0 0,3 0 0,1 0 0,-1 0 0,-3 0 0,4 0 0,1 0 0,0 0 0,-5 0 0,4 0 0,-1 0 0,1 0 0,-4 0 0,5 0 0,0 0 0,0 0 0,-5 0 0,4 0 0,1 0 0,-2 0 0,-3 0 0,6 0 0,-3 0 0,1 0 0,-4 0 0,3-3 0,1 3 0,-4 0 0,3 0 0,0 0 0,-3 0 0,4 0 0,-1 0 0,1-4 0,-4 4 0,3 0 0,1 0 0,-4-3 0,0 3 0,3 0 0,3-4 0,-6 4 0,3 0 0,1 0 0,-1 0 0,-3 0 0,4-3 0,-1 3 0,0 0 0,-3 0 0,4 0 0,-4 0 0,3 0 0,-3 0 0,4 0 0,-1 0 0,-3-4 0,0 4 0,-1 0 0,4 0 0,-3-3 0,0 3 0,4 0 0,-1 0 0,-3-4 0,0 4 0,4 0 0,-4 0 0,3 0 0,-3 0 0,4 0 0,-4 0 0,3 0 0,-3-3 0,0 3 0,4 0 0,-6 0 0,0 0-33,2 0 17,0 0 16,-2 0 0,-1 0 32,1 1-64,2-1 32,-2 2-16,1 0 16,-1 0-16,2-2 16,-4 1 16,1 5-80,-2-5 32,5-1 32,-2 6-48,-2-5 48,-1 3 0,5-4 0,-5 2 0,-9 1 16,9 2-32,5-5 16,-5 5 16,-2 1 0,1-1-48,6-5 32,-13 5-16,7 0-32,-1 1 32,7-6 16,-14 6 32,9 0-16,-9-1-32,14-5 16,-5 5-16,-11 2 0,11-2 48,5-5-32,-14 7 32,9-1-48,-11-1-16,16-5 32,-3 7-32,-4-2 32,-9 0 32,16-5-32,-5 5 48,-11 1-80,11-1-16,5-5 48,-5 5-16,-9 0-16,9-1 32,5-4 0,-18 5 48,13-2-80,-2 3 48,7-6-16,-7 3-16,2-1 16,-2 1 0,7-3 0,-14 2-32,12 2 16,-1 1 16,3-5 0,-4 2 32,3 1-16,-4-1-32,5-2 16,-6 1-32,3 1-16,1 2 32,2-4 16,-2 1 32,-1 1-16,1 0-16,2-2 0,-3 2-48,1-1 32,2 1 0,0-2 16,-2 2 16,0 0 16,1-1-32,1-1 0,-2 2 0,0 0 0,2 0 16,0-2-16,0 1 16,-3 1-16,-1 2-16,4-4 16,-3 1-16,1 1 0,0 0 32,2-2-16,-1 2 16,-3-1 16,2 3-64,2-4 32,-1 1 0,-1 1 16,0 0-32,2-2 16,-3 2 16,-1-1-64,2 1 64,2-2-16,0 2-32,-1-2 48,-3 2 32,4-2-48,-3 1-48,-1 1 64,2 0 16,2-2-32,0 0-32,0 2 80,-1-2-48,1 0 0,-2 1-48,2-1 64,0 0-16,0 2 0,0-2 32,-2 2 0,2-2-32,-1 2-32,1-1 32,0-1 32,0 0-32,0 0-48,-2 0 16,0 0 48,2 0-16,0 2-16,0-2 80,0 0-64,0 0-80,0 0 16,0 0 112,0 0 48,0 0-144,0 0 192,0 0-48,0 0-288,0 0 432,0 0-224,0 0-272,0 0 560,4 0-336,-4-3-64,0 3 96,0 0-400,3-4-392,0 4-600,-3 0 1392,4-3-2241,-1-1-1079,1 4-1057,-4 0 4377,5-3-4881,9 3-4745,-14 0 9626</inkml:trace>
  <inkml:trace contextRef="#ctx0" brushRef="#br0" timeOffset="1777">19989 2600 6185,'0'0'0,"0"0"424,-1-3-272,1 3-152,0 0 200,0-4 96,0 4 64,0 0-360,0-3 400,0 3 40,0-4 32,0 4-472,0 0 457,0-3-9,0 3-24,0 0-424,0 0 384,0 0-24,0 0-16,0 0-1432,3 0 2520,-3 0-1088,4 0 16,-4 0-360,5 0 360,0 0 0,0 0 16,-5 0-376,5 0 360,11 2 41,-12-1-9,-4-1-392,15 2 424,-1 0 0,2 0-24,-16-2-400,17 1 344,4 1 8,0 0-40,-21-2-312,24 2 312,1 1-24,1-1-16,-26-2-272,28 3 208,-2 1-64,2-1 0,-28-3-144,27 2 144,3 0-8,-2 0 16,-28-2-152,24 1 145,2 1-33,-5 0 0,-21-2-112,21 0 80,-2 0-16,-14 0 0,-5 0-64,18 0 112,-15 0 8,1 0 56,-4 0-176,5 0 168,-2 0 48,1-4 0,-4 4-216,0 0 224,0-3-24,0-1-72,0 4-128,-2-3 80,-1 3-80,-2-4 40,5 4-40,-18-3 24,11-1 0,-14 1 40,21 3-64,-17 0 0,-2-4 16,-2 1-16,21 3 0,-21-4 8,2 1 24,1 0-24,18 3-8,-20 0 24,-1-4-24,0 4 0,21 0 0,-21-3 0,0 3 16,2-4-32,19 4 16,-24 0-32,1 0 32,-1 0-16,24 0 16,-23-3 16,4 3-16,-4 0-16,23 0 16,-21 0-24,2 0 8,2 0 32,17 0-16,-7 0-16,-11 0 8,11 0-8,7 0 16,-14 0-16,11 0 16,-2 0 16,5 0-16,-5 1-16,-1 1 8,3 0-8,3-2 16,-2 2-24,0-1 40,2 1-32,0-2 16,0 2 0,0 0 0,0-1 16,0-1-16,0 0 64,4 2-32,10 0 8,-14-2-40,3 1 16,13 1-16,-2 0 40,-14-2-40,16 2 24,1-2-24,2 1 8,-19-1-8,21 2-24,2 0 24,1 0 40,2-1-24,-26-1-16,28 2 0,1 0 8,-1 0 8,0-2 8,2 1-8,-2 1 24,-28-2-40,26 2-16,-2 0 0,-3-1 48,-21-1-32,17 2 8,1-2 16,-18 0-24,15 0 56,-9 0-32,7 0 16,-13 0 40,0 0-80,0 0 104,4 0 40,-4-3-40,0 3-104,0 0 88,0-4-32,-5 1-8,5 3-48,-14 0 32,9-4-24,-15 1 24,20 3-32,-17-4 0,-4-1 24,4 1 24,17 4-48,-21-5 16,0 0 8,-3 2-24,24 3 0,-28-6-8,3 1 32,-1 2 16,26 3-40,-22-4 0,-4 1 0,-2 3 16,28 0-16,-25-4 0,1 1 48,0 3-8,24 0-40,-19 0 0,-1 0-8,5 0-32,15 0 40,-14 0 0,7 0-16,-12 0 0,19 0 16,-5 1-8,-9 1-8,10 0 32,4-2-16,-2 3-16,-3 1 32,2-1-16,3-3 0,-2 4-32,2 1 48,0-1-16,0-4 0,0 3 16,3 2 24,1-1-32,-4-4-8,5 3 16,14 2 40,-5-1-8,-14-4-48,14 3 40,4 1-16,-1-1 8,-17-3-32,17 4 0,6-2-16,1 1 0,-24-3 16,25 2-40,1 0 0,0-1 16,-26-1 24,26 2 0,0 0 0,-2-1 0,-24-1 0,27 2 16,-5 0-16,-3 0 24,-19-2-24,19 0 0,-3 0 0,-2 0 40,-14 0-40,5 0-24,0 0 64,1 0 8,-6 0-48,3 0 16,1 0 64,-4 0-40,0 0-40,0-4 24,0 1-8,-2 3 48,2 0-64,-5-4 80,-2 1 8,-11-1-8,18 4-80,-7-3 0,-15-2 40,6 1 24,16 4-64,-17-5 56,-4 0 8,-2-1-23,23 6-41,-24-5 16,-1 0 24,1 0 16,24 5-56,-24-5 40,-1-1 16,1 3-56,24 3 0,-21-4 8,-3-1-8,5 2-8,19 3 8,-21-4 8,2 4-8,3 0 16,16 0-16,-14-3 40,-2 3-8,11 0-64,5 0 32,-14 0 0,11 0-8,1 0 8,2 0 0,-3 0 40,1 0-56,0 1 0,2-1 16,-2 2-40,2 2 16,0-3 88,0-1-64,4 6 40,-1-3 32,2 1-16,-5-4-56,14 5 8,-8-2 24,11 1-8,-17-4-24,14 3 16,2 3 0,3-3 40,-19-3-56,17 5 0,4 0 8,2-1 8,-23-4-16,21 2-24,3 1 24,0-1 8,-24-2-8,25 3 0,-3-1 32,3 0 24,-25-2-56,20 2-48,3-1 0,-2 1 16,-21-2 32,19 2-64,-1 0 72,-1-2 8,-17 0-16,5 1-40,14-1 56,-14 0 8,-5 0-24,14 0 24,-10 0 24,1 0-48,-5 0 0,4 0-16,-4 0 32,0 0 80,0 0-96,0 0 104,0 0-8,0 0 0,0 0-392,-2-3 592,-12-1-296,7 1 0,7 3 0,-19-4 16,1 1 0,-1-2-32,19 5 16,-22-4 32,-3-1 8,-1 0-16,26 5-24,-26-5 56,-2-1-16,-1 1-40,29 5 0,-28-5 32,2 0-8,1 1-8,25 4-16,-22-3 56,1 3-56,3-4 24,18 4-24,-15 0 16,10 0-16,-11 0 16,16 0-16,-5 0-32,-1 0 24,1 2-8,5-2 16,-5 0-32,0 2 48,3-1-40,2-1 24,-3 2-32,1 0 32,2 1 0,0-3 0,0 2 56,0 0-72,0 1 16,0-3 0,3 4 0,1-1 48,1-1 8,-5-2-56,16 2 40,-11 0-16,12 1-24,-17-3 0,16 3 16,3-1 0,4 0 24,-23-2-40,24 2 32,4-1-24,0 1 40,-28-2-48,28 2-16,3 0 32,-1-1-32,-30-1 16,29 2-40,-1-2 24,-4 2 0,-24-2 16,26 0 0,-1 0 16,-3 0 0,-22 0-16,25 2 0,-6-2 8,-3 0-8,-16 0 0,13 0 16,-7 0 0,-1 0-16,-5 0 0,3 0 24,-3 0 24,0 0 8,0 0-56,-3 0 40,-2 0-16,-14 0-32,19 0 8,-18 0-16,-3-4 56,-1 1 72,22 3-112,-23-4 152,-1 1 32,-1-3 32,25 6-216,-26-5 216,-2 2 8,2-2 24,26 5-248,-29-6 200,1 1-40,0 0-16,28 5-144,-28-5 136,6 1-8,2 1-24,20 3-104,-19 0 56,4-4-40,1 4-56,14 0 40,-14 0 24,9 0-8,-9 0 16,14 0-32,-6 0 0,-1 2-16,0 1-16,7-3 32,-5 2-40,0 2-32,2-1-240,3-3 312,-4 5-752,1 1-672,3-1-1121,0-5 2545,0 5-3857,0 2-808,5 0-4288,-5-7 8953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9.14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1 126 3440,'0'0'0,"0"0"560,0 0-120,0 0-23,0 0-417,0 0 392,0 0 48,0 2 80,0-2-520,0 3 560,0 2 0,3 11-48,-3-16-512,0 7 472,4 12-96,-4-3-24,0-16-352,0 17 337,3 2-73,-3 4 0,0-23-264,4 24 232,-4 1-32,3 1 40,-3-26-240,4 24 200,-1 0 0,1-1 16,-4-23-216,5 24 192,-2-1 0,1 0-8,-4-23-184,5 20 176,0 0-40,0-1-8,-5-19-128,4 17 136,1 1-32,0-5 8,-5-13-112,4 7 80,-1 9 16,-3-12-8,0-4-88,0 5 112,0 0-16,0-2-32,0-3-64,0 2 72,0 0 0,0 0 0,0-2-72,0 1 32,0-1-176,0 0-216,0 0 360,-1-3-688,-1-2-480,0 0-344,-1-9-153,3 14 1665,-4-6-1656,2-9 232,-1 1 231,3 14 1193,-4-5-2144,4 5 2144</inkml:trace>
  <inkml:trace contextRef="#ctx0" brushRef="#br0" timeOffset="1">39 150 2944,'0'0'0,"0"0"0,-3-14 528,-1 0 96,-1-1 81,5 15-705,-5-14 752,1 9 40,2-13 80,2 18-872,-1-5 896,1-9 32,0 14-23,0-5-65,0 0-64,0-1-120,0 6-656,3-3 584,1-1-88,1 1-48,-5 3-448,5-4 449,12 4-9,-3-3-8,-14 3-432,16-4 392,0 1-40,3-1-72,-19 4-280,19-3 216,5 0-40,2 3-48,-26 0-128,28 0 88,0 0-48,-3 0-8,-25 0-32,26 0-8,0 5 8,-2 2 8,-24-7-8,21 15 0,-5-1 8,-11 4 8,-5-18-16,5 17 8,0 2-8,1 0 48,-6-19-48,0 19 72,0 2 40,0-3 120,0-18-232,-6 17 288,-8-1 48,0-1 16,14-15-352,-17 16 288,-4-2-47,-1 2-17,22-16-224,-25 7 216,-1 8-16,-2-11-16,28-4-184,-28 5 136,2 0-48,0-1-16,26-4-72,-24 1 48,3 3-32,2-4-80,19 0 64,-16 0-320,9 0-432,-10-4-673,17 4 1425,-4-3-2504,1 0-1217,1-3-248,2 6 3969,0-14-5697,0 14 5697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43.27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72 132 3584,'0'0'0,"0"0"72,0 0-72,0 0 64,0 0 32,0 0 48,0 0-448,0 0 760,0 0-264,0 0 8,0 0-1048,3 0 1897,-3 0-809,0 0 32,0 0-272,0 0 304,0 0 32,0 0 16,0 0-1344,0 0 2344,0-3-968,0 3 8,0 0-392,0 0 408,0 0 0,0 0-48,0 0-1536,0 0 2688,0 0-1208,0 0-39,0 0-2346,0 0 4394,0 0-2089,0 0-56,0 0-2873,0 0 5562,0 0-2697,4 0 48,-4 0-208,3 0 264,1 0 24,-1 0-8,-3 0-280,4 0 248,1 0-8,11 0-40,-16 0-200,3 0 200,15 0-48,-1 0-24,-17 0-128,14 0 112,5 0 24,-3 0-16,-16 0-120,15-4 112,3 4 8,1 0-24,-19 0-96,19 0 104,0 0-8,2-3 8,-21 3-104,21 0 104,0 0 0,0-4 0,-21 4-104,21 0 104,-2 0 17,0-3-57,-19 3-64,17 0 56,1 0 0,-13-4 0,-5 4-56,19 0 80,-14-3 0,13 3-16,-18 0-64,5 0 48,0 0 8,0 0 0,-5 0-56,4 0 48,-4 0 32,0 0 24,0 0-104,0 0 128,0 0 8,0 0-32,0 0-472,-2 0 784,-3 0-384,0 0 0,5 0-32,-14 0 48,10 0 0,-3 0-8,7 0-40,-7 0 16,0 0-16,-7 0 24,14 0-24,-3 0 0,-2 0 24,0 0 16,5 0-40,-7 0-8,0 2 8,-7-2 0,14 0 0,-6 1-8,-7 1 24,7-2-16,6 0 0,-15 2 16,8-2-8,-11 2 24,18-2-32,-7 0 48,-12 0-24,4 0-16,15 0-8,-14 0 24,0 0 0,-2 0-8,16 0-16,-16 0 24,1 1-24,-3-1-8,18 0 8,-14 0 0,-1 2 32,-3-2-24,18 0-8,-17 2 16,0 0-8,1-2-8,16 0 0,-14 1 16,7 1-8,-9 0 16,16-2-24,-5 2-16,-2-1 16,2 1 0,5-2 0,-5 2 0,1 0 16,1-1-16,3-1 0,-5 2-16,1-2 8,2 0 40,2 0-32,-1 0 16,-1 0-16,0 2 16,2-2-16,0 0 40,0 0-24,0 0 8,0 0-32,4-4 16,-1 4-16,1-3 16,-4 3-8,5 0-8,10 0 8,-11-4 8,-4 4-8,17-3 16,-3 3 0,4-4 8,-18 4-24,15 0-8,4 0 8,2 0 0,-21 0 0,18-3 0,3 3 0,-2 0 8,-19 0-8,21-4 0,-2 4 16,3 0 0,-22 0-16,23-3 0,0 3 16,-2 0-48,-21 0 32,20 0-16,0 0 32,0 0-8,-20 0-8,18 0 8,-1 0-16,-1 0 0,-16 0 8,5 0 8,13-4 0,-15 4 16,-3 0-24,5 0 16,0 0-40,1 0 32,-6 0-8,3 0 16,1 0 24,-4 0 56,0 0-96,3 0 64,-3 0 40,0 0 40,0 0-144,0 0 160,0 0 16,0 0-24,0 0-640,0 0 1104,0 0-488,0 0-24,0 0-952,0-3 1816,0 3-888,0 0 0,0 0-80,0 0 72,0-3 0,4 3 8,-4 0-80,0-4 40,0 4-16,0-3 0,0 3-24,0 0 48,0 0 8,0-4 8,0 4-64,0 0 32,0 0-8,0 0 40,0 0-184,0-3 288,-2 3-144,-2-4 8,4 4-32,-5 0-24,-11 0 24,3-3 24,13 3-24,-14 0 16,-6 0 8,1 0 0,19 0-24,-21 0 0,-1 0 0,-1 0 8,23 0-8,-21 0 0,-1 0 0,1 0 24,-2 0-8,2 0 8,2 0 8,19 0-32,-21 0-8,4 0 16,-4 0-8,21 0 0,-17 1 0,-1 1 0,-1 2 0,19-4 0,-16 1-24,1 5-8,1-5 56,9 3-24,5-4 0,-14 3 24,10 1 1,-1-1-50,5-3 25,-5 2-16,3 0 16,-1-1-24,3-1 24,-2 2-24,2 0 16,0-2 8,0 0 24,3 0-24,-3 0 0,6 0 24,-1 0-40,12 0 8,-1 0 40,-16 0-32,14 0 24,5 0 1,-2-4-9,-17 4-16,18-3-24,3 3 24,-4-4 8,-17 4-8,19 0 0,2-3 0,0 0-8,-21 3 8,24-4-25,1 1 25,-3 3 8,-22 0-8,26 0 17,-1-4-17,-3 4-41,-22 0 41,30 0-8,-4 0-32,0-3 56,-26 3-16,26 0-16,-5 0 32,-4 0-32,-17 0 16,20-4-32,-3 4 40,0 0-32,-17 0 24,16-3 0,-11 3 0,0 0 24,-5 0-24,6 0 24,-1 0 40,11 0-15,-16 0-49,0-4 72,0 4 64,0 0-8,0 0-128,-4 0 128,-1-3-24,-2 3-64,7 0-40,-19 0 24,5 0 40,-4-4-16,18 4-48,-17 0 72,0 0-24,-2-3-8,19 3-40,-20 0 64,0 0 0,-1 0-8,21 0-56,-21-4 56,-2 4-8,4 0 0,19 0-48,-21-3 64,0 3 8,4-4-24,17 4-48,-19-3 56,1 3-48,-1 0 32,19 0-40,-19 0 40,0 0-16,1 0 0,18 0-24,-15 0 16,-3 0-8,1 0 8,17 0-16,-17 0 0,-3 0 0,1 0-16,19 0 16,-21 0 0,2 0 24,4 0-8,15 0-16,-20 0 24,7 0-24,7 2 0,6-2 0,-17 1-8,12 1 16,-2 0-8,7-2 0,-14 1 0,12-1-8,-3 2 8,5-2 0,-4 2 0,3 0 0,1-1-32,0-1 32,0 0-32,0 2 0,0 0 24,0-2 8,0 0 24,0 2 0,5-2-24,-5 0 0,3 0 24,11 0-24,-9 0 0,-5 0 0,16 0 32,-11 0-24,16-4 8,-21 4-16,16 0-16,3-3 40,4-1-24,-23 4 0,22 0-8,3-3 8,-3-1 0,-22 4 0,23-3 0,1 3 8,4-4-8,-28 4 0,28 0-8,0-3-8,-4 3 32,-24 0-16,23-4 8,1 4-32,2 0 24,-26 0 0,28 0-24,-4-3 0,-1 3 32,-23 0-8,19 0 16,-1-4-16,-4 4 48,-14 0-48,5 0 16,10 0-32,-11-3 56,-4 3-40,3 0 0,1-4 24,-1 4 64,-3 0-88,0 0 64,0 0 40,0-3 40,0 3-144,0 0 88,0 0 16,0-4-16,0 4-88,0 0 40,-5-3 32,-2 3-8,7 0-64,-16-4 16,3 4 8,-3-3-8,16 3-16,-17 0 40,-3-3-32,-1 3 32,21 0-40,-24 0 0,-2-4-24,0 4 24,26 0 0,-26-3 0,0 3 40,0 0-16,26 0-24,-28 0 0,3 0 0,1 0 0,24 0 0,-21 0 24,0 0 8,2 0-24,19 0-8,-19 1 16,2 1 8,-1 0 16,18-2-40,-14 2 16,0 1-48,9 0 8,5-3 24,-14 2-24,9 2 24,-2-3 40,7-1-40,-7 4-16,2-1-8,0 1 32,5-4-8,-6 2 0,3 1 0,1-1 32,2-2-32,-2 2-64,1-1 32,1 1 32,0-2 0,0 2 0,0 0 16,5-1 24,-5-1-40,5 2-16,13 0 32,-13-2 8,-5 0-24,21 0 16,-6 0-16,6 0-32,-21 0 32,21 0 0,3 0 0,1 0 32,-25 0-32,22 0 24,3 0-40,-1 0 16,-24 0 0,26 0-24,-3-4 40,3 4-8,-26 0-8,23-3-8,-3 3-8,3 0 16,-23 0 0,19-4 24,0 4-8,-1-3-16,-18 3 0,14 0-16,-9-4-8,11 4 0,-16 0 24,3-3 48,-3 3-8,0 0-40,0-4 56,0 4-8,-2-3-32,2 3-16,-5 0-16,-2-4-8,-12 4 24,19 0 0,-16 0-16,-1-3 72,-2 3-16,19 0-40,-21-4 24,2 4-24,-2-3 0,21 3 0,-21-3-16,2 3 8,1-4 8,18 4 0,-17 0-96,3-3-216,7 3-480,7 0 792,-15 0-1560,11-4-1177,-1 4-1200,5 0 3937,-4 0-3905,3 0-2560,1 0 6465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45.55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154 84 3376,'0'0'0,"-2"0"528,0 0-472,2 0-56,-2 0 56,1 0 56,-1 1 32,2-1-144,-2 2 152,0-2 0,-1 2-15,3-2-137,-3 0 128,1 0 24,-2 0 8,4 0-160,-1 0 176,-3 2 24,1-2-8,3 0-192,-2 0 184,-2 1-16,1 1-8,3-2-160,-4 0 144,3 2 32,-1-2 24,2 0-200,-2 2 232,2-2 32,-2 0 32,2 0-296,0 1 352,0-1 72,0 0 48,0 0-472,0 0 488,4 0 17,-1 0-33,-3 0-472,4 0 408,-1 0 0,11 0-64,-14 0-344,0 0 304,6 0-16,11 0-32,-17 0-256,5 0 248,13 0-32,-1 0 8,-17 0-224,16 0 160,-1 0-16,6 0 8,-21 0-152,21 0 112,0 0 24,5 0-8,-26 0-128,26 0 88,-2 0-8,1 0 41,-25 0-121,22 0 72,1 0 8,-4 0 8,-19 0-88,19 0 24,-3 0 48,0 0 24,-16 0-96,5 0 64,12 0 64,-11 0 0,-6 0-128,13 0 120,-9 0 48,1 0 40,-5 0-208,5 0 160,1 0 24,-3-3 48,-3 3-232,4 0 248,-4-4 48,3 4 24,-3 0-320,0 0 224,0-3 0,0 3-40,0 0-184,0-4 152,0 4-24,0-3-24,0 3-104,-2 0 96,-1-4-16,-1 1 32,4 3-112,-1 0 104,-1-4-8,0 4-48,2 0-48,-3-3 40,-1 3-8,2-4 8,2 4-40,-1 0 24,-1 0-16,-2 0 16,4 0-24,-5 0 24,0-3 16,0 3-32,5 0-8,-5 0 0,-1 0-8,-1 0 16,7 0-8,-15 0 40,10 0-16,-9 0-24,14 0 0,-7 0-24,-13 0-16,7 0 64,13 0-24,-16 0 16,0 0 8,-1 0 0,17 0-24,-19 0-24,0 0 32,1 0-8,18 0 0,-19 0 16,-2 0-16,2 0 8,19 0-8,-19 0-24,0 0 24,1 0-8,18 0 8,-17 0-40,0 2 40,10-2-8,7 0 8,-20 0 0,15 0 24,-12 0-16,17 0-8,-7 0-24,-11 0 0,13 0 40,5 0-16,-15 1 8,9-1 8,-8 0-16,14 0 0,-3 0-40,-2 0 16,-1 0 40,6 0-16,-1 0 8,-3 0-40,3 0 32,1 0 0,-2 0-64,2 0 80,0 2 8,0-2-24,0 0 24,0 2-40,0 0 32,0-2-16,5 0 24,0 1-24,11 1 48,-16-2-48,5 2 0,13 0-40,-5-2 80,-13 0-40,14 0 24,2 0 0,0 0 8,-16 0-32,15 0-8,4 0-8,1 0 40,-20 0-24,20 0 0,5 0 24,-1 0 17,-24 0-41,25 0-24,-1 0 32,0 0 8,-24 0-16,25 0 0,-3 0 24,1 1-24,-23-1 0,21 0-16,-2 2 32,2-2-16,-21 0 0,21 0 24,-2 2-16,-2-2-8,-17 0 0,18 0 24,-3 0-8,3 0-16,-18 0 0,15 2-16,-9-2 8,11 0 16,-17 0-8,3 0 64,11 0-16,-10 0 16,1 0-8,-5 0-56,5 0 72,-1 0 56,-4 0-128,3 0 144,-3 0 32,0 0-16,0 0-8,0 0-152,0 0 112,-1-4-32,-1 4-16,2 0-64,-4-3 0,-1 3 16,0-4 8,5 4-24,-14 0 24,9 0 24,-11-3-8,16 3-40,-7 0 16,-12 0-16,2 0 8,17 0-8,-16 0 0,0 0 24,-1 0-8,17 0-16,-19 0 0,0 0 16,1 0-8,18 0-8,-19 0 16,2 0-8,-1 0-40,18 0 32,-17 0 0,-1 0 24,3 0-16,15 0-8,-14 0 16,-5 0-16,-2 1-24,21-1 24,-21 2-24,4 0 24,3 0 0,14-2 0,-14 1 0,-2 1-16,2 0-8,14-2 24,-16 2 0,11 1 8,0-1-8,5-2 0,-7 3 0,2-1-24,0 0 24,5-2 0,-6 2-8,3-1 32,1 1-40,2-2 16,-2 0 0,1 2 16,1-2 8,0 0-24,0 2 0,0-2 16,0 0-32,0 0 16,3 1-16,1-1 48,1 0-8,-5 0-24,17 0 40,-3 0-56,2 0 0,-16 0 16,15 0 16,6 0-16,0 0 24,-21 0-24,21 0 16,5 0-40,0 0 32,-26 0-8,26-3 16,4 3 8,-4 0 0,-26 0-24,28 0-16,0 0 16,-2 0 0,-26 0 0,28 0 16,0 0 0,-4 0-32,-24 0 16,21 0-16,0 0 8,-2 0 8,-19 0 0,16 0 24,-1 0-24,-1 0-16,-14 0 16,4 0-8,10 0 16,-11-4 32,-3 4-40,3 0 80,1 0 32,-4 0 32,0 0-144,0-3 136,0 3 16,-2-4-72,2 4-80,-5 0 64,-2-3-24,-7-1-16,14 4-24,-14 0 80,7-3-40,-10-1 32,17 4-72,-21-3 40,2-1-24,0 4 32,19 0-48,-26-3 40,5-1 24,-2 1-32,23 3-32,-24-3 8,-1 3 8,1-4 0,24 4-16,-24-3 0,-1-1-16,-4 4 32,29 0-16,-30-3 0,0 3-16,-1-4 32,31 4-16,-26 0-40,-4 0 8,3 0 24,27 0 8,-25 0 0,1 0 24,1-3-40,23 3 16,-21 0-32,1 0 0,2 0-16,18 0 48,-16 1 8,10 1 24,-12 0-48,18-2 16,-5 5 0,-9-1-24,12-3 32,2-1-8,-3 4 0,1-1-8,0-1 8,2-2 0,-1 3-16,1 1 16,3-1 0,-3-3 0,5 4 16,0-1-32,13-1 32,-18-2-16,5 2 40,19 0 0,-6-2-16,-18 0-24,19 1 0,2-1 8,0 0-8,-21 0 0,22 0 0,1 0 40,3 0-24,-26 0-16,24 0-16,3-3 16,0-1 32,-27 4-32,30-3 8,0-1 16,-1 4 16,-29 0-40,28 0 0,-4-3-8,1-1 16,-25 4-8,24 0-24,-3-3 40,0 3 24,-21 0-40,15-3 8,1 3 32,-2-4-24,-14 4-16,5 0-16,11-3 8,-13-1-8,-3 4 16,6-3 24,-1-1-24,0 1 56,-5 3-56,4 0 24,-4-4-8,0 1 24,0 3-40,0-4 48,-4 4 8,-1-5-32,5 5-24,-16-3 0,9 3 16,-12-4 24,19 4-40,-16-3 48,-1-1 24,-2 4-32,19 0-40,-19-3 8,-4 3 24,1-4 0,22 4-32,-23 0 56,0 0 0,1 0-48,22 0-8,-23 0 40,-3 0 32,2 0-24,24 0-48,-21 0 40,-2 2 0,4 0-40,19-2 0,-17 3 72,1 1-16,2-1-8,14-3-48,-14 2 32,9 1-48,-2 1 32,7-4-16,-7 1 0,2 3 64,-1-2-48,6-2-16,-5 3 24,2-1-8,1 1-8,2-3-8,-2 2 32,2 0-24,-1 0-8,1-2 0,0 1 0,0 1 16,0 0 0,0-2-16,0 0 24,0 0-8,3 2 0,-3-2-16,3 0 24,1 1-7,1-1-17,-5 0 0,5 0-33,1 0-111,-1 2-288,-5-2 432,5 0-896,0 0-760,1 0-1265,-6 0 2921,13 0-4089,-9 2-32,12-2-2688,-16 0 6809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58.99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2922 34 3656,'0'0'0,"0"0"712,0 0-712,0 0 192,3 0 57,-3 0 47,0 0 24,0 0-320,0 0 328,0 0 24,0 0 24,0 0-1432,0 0 2504,0 0-1064,0 0 8,0 0-2616,0 0 4832,0 0-2232,0 0-16,0 0-3704,0 0 7048,-2 0-3359,1 0-17,1 0-328,-2 0 352,0 0 8,1 0 8,1 0-368,-2 0 328,-2 0 16,3 0-32,1 0-312,-6 0 312,1-4-8,0 4-24,5 0-280,-5 0 248,1 0 16,1 0-8,3 0-256,-5 0 248,1 0 0,-1-3-23,5 3-225,-4 0 224,-1 0-8,2 0 16,3 0-232,-7-4 208,0 4 0,0 0-32,7 0-176,-14 0 184,9-3 16,-9 3-16,14 0-184,-6 0 168,-9 0-24,10 0-8,5 0-136,-16-4 136,9 4 16,-9 0-40,16 0-112,-14 0 112,-1 0-8,-1 0 0,16 0-104,-17 0 112,3 0-24,7 0 16,7 0-104,-19 0 64,3 0 24,-1 0 24,17 0-112,-16 0 72,11 0 16,-13 0-48,18 0-40,-5 0 24,-2 2 32,-10 0 8,17-2-64,-6 0 80,-9 2-8,8-2-24,7 0-48,-14 1 48,7-1 24,-10 2 0,17-2-72,-7 0 72,-11 0-8,13 0 9,5 0-73,-19 2 80,12-2-8,-12 0 16,19 0-88,-18 0 72,4 0 16,1 0 8,13 0-96,-14 2 72,0-2 16,-2 0-40,16 0-48,-5 0 56,-16 0 24,7 0 0,14 0-80,-7 0 72,-17 0 0,10 0-16,14 0-56,-5 0 48,-13 0 24,4 0-24,14 0-48,-7 0 64,-12 0-16,12 0 16,7 0-64,-17 0 56,1 0 16,0 0-32,16 0-40,-5 0 24,-12 0 16,3 0-8,14 0-32,-7 0 56,-16 0-8,16-4-32,7 4-16,-7 0 0,-7 0 24,7 0 24,7 0-48,-19 0 40,12 0-16,-8 0-8,15 0-16,-5 0 0,-1 0 40,-11 0-16,17 0-24,-14 0 8,9 0-8,-14 0 0,19 0 0,-6 0 40,-8 0 16,9 0-24,5 0-32,-15 0 16,8 0 0,-11 0-8,18 0-8,-7 0 24,-12 0 16,3 2 0,16-2-40,-7 2 24,-10-1 0,10 1-8,7-2-16,-14 0 48,9 2 16,-12-2-32,17 0-32,-6 2 48,-8-2-8,7 1 0,7-1-40,-17 0 48,10 0-32,-9 0 8,16 0-24,-5 0 16,-14 2 8,14-2 32,5 0-56,-21 0 32,14 0-16,-9 0-32,16 0 16,-5 0 32,-9 0-8,9 0 0,5 0-24,-14 0 24,9 0-8,-9 0 8,14 0-24,-4 0 32,-9 0-8,6 0 0,7 0-24,-16-3 0,11 3 16,-11-4 8,16 4-24,-5 0 0,-11 0 24,9-3-8,7 3-16,-14 0 0,7 0 40,-10 0-24,17 0-16,-5-4 8,-16 4 8,14 0-40,7 0 24,-7 0 24,-10 0 0,3 0 16,14 0-40,-7 0 24,-16 0-48,18 0 8,5 0 16,-5 0 0,-11 0 32,11 0 16,5 0-48,-14 0 0,9 0-24,-9 0 40,14 0-16,-4 0-16,-3 0 40,0 0 8,7 0-32,-14 0 8,9 0-8,-9 0 16,14 0-16,-7 0 0,-8 0-16,9 0 32,6 0-16,-14 0 24,11 0 0,-11 0-8,14 0-16,-7 0 16,-7 0-32,9 0 0,5 0 16,-7 0 16,0 0 0,-7 0 32,14 0-48,-5 0 0,-11 0-8,11 0-8,5 0 16,-14 0 16,11 0 8,-4 0 32,7 0-56,-16-3-16,11 3-8,-9-4-8,14 4 32,-5 0-8,-9 0 32,8 0-8,6 0-16,-14 0 24,9 0-48,-2 0 32,7 0-8,-7-3 0,0 3-8,-7 0 32,14 0-24,-3 0-40,-2 0 64,0 0-8,5 0-16,-7 0-40,0 0 64,-9 0-48,16 0 24,-5 0 16,-9 0 48,9 0-48,5 0-16,-14 0 0,7 0-16,-9 0 0,16 0 16,-5 0 32,-11 0-24,11 0 24,5 0-32,-7 0-40,-7 0 24,9 0 40,5 0-24,-14 0 16,10 0 8,-2 0-32,6 0 8,-14 0-16,10 0-8,-3 0 32,7 0-8,-16 0 32,11 0-48,0 0 32,5 0-16,-5-4 0,0 4 0,-1 0 32,6 0-32,-14 0-8,9 0-8,-2-3-24,7 3 40,-5 0 16,2 0 8,-3 0-8,6 0-16,-7-4 8,2 4-72,0 0 64,5 0 0,-4 0 16,3 0 0,-3 0-8,4 0-8,-1 0-24,-6 0 0,1 0 8,6 0 16,-1 0 16,-5 0 8,-1 0-40,7 0 16,-15 0-8,1 0-8,10 0 32,4 0-16,-7 0 0,-7 2-16,9-2-8,5 0 24,-15 0 0,9 0 24,-1 2 16,7-2-40,-7 1-16,-6-1-32,9 2-32,4-2 80,-5 0-40,-2 2 8,0 0 48,7-2-16,-14 1 16,9 1-48,0-2 48,5 0-16,-6 0 16,-1 2 8,2-2-8,-2 0-32,7 0 16,-5 0 16,0 2 8,0-2-24,5 0 0,-4 1 16,-1-1-48,-2 0 32,7 0 0,-5 0-8,-2 2 8,1 0 8,6-2-8,-5 2-24,-2-1 40,-7-1 8,14 0-24,-5 2 0,0 0 24,0 0-24,5-2 0,-7 0-64,0 1 8,0 1-8,7-2 64,-7 2-48,2 0 48,-1-1-32,6-1 32,-5 2-24,0 0 40,0-1-8,5-1-8,-5 2 40,1 0-40,-1 0-24,5-2 24,-4 3 0,3-1 0,-3 1-16,4-3 16,-3 4 16,-3-2-32,3 1 48,3-3-32,-5 5 8,3-1-16,0 1 16,2-5-8,-5 3-24,2 1 48,-1 1 16,4-5-40,-2 4 0,1 1 0,-1-2-40,2-3 40,-4 4-8,1 1 16,1 0 24,2-5-32,-2 6 24,1-1-24,-3 0 0,4-5 0,-3 5-16,-1 0 40,1 1-24,3-6 0,-2 7 16,-1-2-16,1 2 0,2-7 0,-4 5 0,1 0 24,1 2-24,2-7 0,-3 5 0,-1 1 0,2-1-8,2-5 8,-1 7-32,-1-2-16,0 2 8,2-7 40,-2 7-64,1 0 48,-1 0 72,2-7-56,0 5 8,0 2 24,0-2-8,0-5-24,0 5-16,-2 1 48,0-1 0,2-5-32,-1 5 0,-1 0 32,2 1-48,0-6 16,0 7 16,0-1 32,0 1-32,0-7-16,0 6 24,-3 1-24,1 0 32,2-7-32,0 5 24,0 9 0,0-11-24,0-3 0,0 5 0,-2 2 32,0 0-8,2-7-24,-1 14 48,1-10-16,0 3-32,0-7 0,-2 7 24,0 0 32,0 0-8,2-7-48,0 7 40,0 0 0,0-1-8,0-6-32,0 6 24,0 8 16,0-11 16,0-3-56,0 5 24,0 9 32,0-12 8,0-2-64,0 7 40,0 0 0,0 7 0,0-14-40,0 3 16,0 4 24,0 7 16,0-14-56,0 5 40,0 1-24,0 8 33,0-14-49,0 3 0,0 11 32,-1-9 24,1-5-56,0 7-16,0 9 32,0-11-32,0-5 16,0 16-16,0-9 48,0 10-24,0-17-8,0 5 32,0 11-24,0-11-8,0-5 0,0 7 40,0 7 0,0-9 8,0-5-48,0 7 40,0 0-32,3 9-8,-3-16 0,0 5 40,0 2 8,0 9-40,0-16-8,0 3 32,0 4-48,0 7 56,0-14-40,0 5 32,0 9-24,-2-9 48,2-5-56,-1 14 0,-3-10 32,1 3 8,3-7-40,0 14 24,-2-9-24,0 2 32,2-7-32,-2 14 8,1-9 24,-1 2 8,2-7-40,-2 14 24,0-9-8,1 9 0,1-14-16,-2 5 56,0 11-32,0-11-8,2-5-16,0 14-16,-1-9 16,-3 9 16,4-14-16,-1 5 56,-1 9 0,0-8-32,2-6-24,0 15 16,-2-10 8,1 9-8,1-14-16,-2 6 16,0 7-8,2-7 48,0-6-56,-2 14 32,-3-9 8,3 9-16,2-14-24,-3 5-24,1 2 24,0 7 40,2-14-40,-3 5 0,-1 9 40,3-9-8,1-5-32,-2 7-16,2 7 48,-2-9-48,2-5 16,-2 14-16,-1-9 32,1 2 8,2-7-24,-1 16 16,1-11 16,-2 1-48,2-6 16,-2 13 24,0-7-8,2-1-32,0-5 16,0 16 32,0-13-16,0 11-8,0-14-8,0 3 32,0 4-32,0 0 0,0-7 0,0 14 16,0-10 24,-1 1 0,1-5-40,0 14 32,0-9-32,0 0 8,0-5-8,0 14 16,0-10 0,0 1 8,0-5-24,0 7-8,3 0 8,-3-2 24,0-5-24,0 7 40,0 0 16,0 0-40,0-7-16,0 14-40,0-11 24,0 4 32,0-7-16,0 7 0,0 7 40,0-9-40,0-5 0,0 14-24,0-8 80,0 7-32,0-13-24,0 6 32,0 1-8,0 8-64,0-15 40,0 6-16,0 7 48,-2-7-32,2-6 0,0 7 24,0 7-24,-1-9-16,1-5 16,-2 7 0,0 7 0,2-9 32,0-5-32,0 7 24,0 7-8,0-9 24,0-5-40,0 7 32,0 0-32,0 0-16,0-7 16,0 14-40,0-9 24,0 0 48,0-5-32,0 14 72,0-10-64,0 1-32,0-5 24,0 14 0,0-9-32,0 0 88,0-5-56,0 7 32,4 0-32,-4 0-16,0-7 16,0 14-40,0-9 40,0 0 24,0-5-24,3 6 0,-3 1 0,0 0 16,0-7-16,0 7-16,0 6 16,0-9-8,0-4 8,4 5-16,-1 9 16,-3-9 0,0-5 0,0 7 40,3 7-24,-3-10-16,0-4 0,0 7-16,0 7 0,0-11 32,0-3-16,0 7 16,0 7 0,0-9-48,0-5 32,0 7-16,0 7 16,0-9 32,0 0-16,0-5-16,0 14-16,0-8-16,0 1 48,0-7-16,0 13 16,0-9 0,0 1-8,0-5-8,0 14-56,0-10 48,4 1-8,-4-5 16,0 7 16,3 0-8,3 0-8,-6-7 0,3 14 0,1-9 32,-1 2-8,-3-7-24,4 14-8,-1-9-8,2 0-24,-5-5 40,4 16-16,-1-11 40,2 0-24,-5-5 0,6 16 0,-3-13-24,2 11-24,-5-14 48,4 6 16,1 7 16,-1-7-8,-4-6-24,3 5-8,1 9 8,-1-9-32,-3-5 32,4 7 0,-1 7 16,2-9-48,-5-5 32,5 14 0,-1-9-24,1 2 32,-5-7-8,5 7 0,1 7-8,7-10 8,-13-4 0,0 7-16,6 0 40,-1-1 8,-5-6-32,14 7 16,-14 0-16,5 0-32,-5-7 32,5 7 0,1-1 0,9-1 56,-15-5-56,4 5 16,1 0-40,9 2 48,-14-7-24,0 5-16,14 1 64,-9-1-40,-5-5-8,14 5-8,-9 0 8,0 0-32,-5-5 32,16 4 32,-11-1-8,14-1-8,-19-2-16,14 4-16,-9-3 32,11 3-16,-16-4 0,5 2 24,16-1-32,-7 1 8,-14-2 0,18 2 24,-3 0 32,-1-1 16,-14-1-72,18 2 72,-1 2-56,0-1-16,-17-3 0,16 2 56,1 1-24,1-1-8,-18-2-24,15 3 16,1 1-72,0-1 72,-16-3-16,14 6 8,0-3 8,1 1 0,-15-4-16,18 1-32,-4 1 48,0 0-40,-14-2 24,5 2-32,10-1 16,-1 1-24,-14-2 40,18 2 0,-13-2 24,14 0-32,-19 0 8,14 0 72,-11 0-88,15 0 56,-18 0-40,3 0 112,15 0-96,-4 0 72,-14 0-88,17 0 16,-1 0-64,-11 0 48,-5 0 0,16 0 16,-1-4 16,4 4-8,-19 0-24,23-3 0,1 3-16,-6 0 16,-18 0 0,17 0 32,4 0-32,-2 0-32,-19 0 32,21 0-8,3 0-24,-6 0 64,-18 0-32,23 0 24,-4 2-24,-2-1-56,-17-1 56,21 2-112,-5 0 112,-11-2 0,-5 0 0,24 2 0,-10-2 16,2 1-80,-16-1 64,15 2-40,-1 0 56,-10-2 0,-4 0-16,15 0 0,-9 0-32,15 0 32,-21 0 0,17 0 0,-1 0 56,-1 0-40,-15 0-16,14 0-16,5 0 0,-1 0 32,-18 0-16,17 0 88,2-4-72,4 4 64,-23 0-80,17 0 0,1 0-24,-3-3 64,-15 3-40,14 0-16,2 0 16,0 0 32,-16 0-32,15 0 16,3 0 8,-1 0 8,-17 0-32,16 0-32,-1 0 32,1 0-72,-16 0 72,16 0-8,-1 2-24,-1-1 32,-14-1 0,14 0 0,2 2-32,-2 0 48,-14-2-16,15 1-16,1-1 16,-2 2 16,-14-2-16,14 0-24,0 2 32,-9-2-8,-5 0 0,19 2 48,-14-1 8,11-1-24,-16 0-32,18 0 0,-13 0 8,10 0 8,-15 0-16,6 0-24,8 0 48,-9 0-24,-5 0 0,22 0 16,-8 0 24,-8 0 8,-6 0-48,20 0 0,-6 0-16,2 0-16,-16 0 32,17 0 0,3 0 16,-1 0 32,-19 0-48,17 0 8,2 0-48,-1 0 40,-18 0 0,14 0-32,1 0 64,1 0 0,-16 0-32,16 0-16,3 0 32,-4 2-48,-15-2 32,14 0 32,-8 0-32,13 0 8,-19 0-8,5 2 16,14-2-16,-14 2 32,-5-2-32,18 0-56,-13 0 64,11 0-16,-16 0 8,5 0 8,12 0 96,-12 0-120,-5 0 16,18 0 0,-13 0-40,12 0 8,-17 0 32,6 0 32,9 0-16,-10 0-16,-5 0 0,14 0-16,-8 0 32,8 0 8,-14 0-24,5-4 0,10 4 56,-11-3-56,-4 3 0,17 0-8,-11-4 16,11 4-16,-17 0 8,5 0 8,11-3-32,-13 3 96,-3 0-72,16-4 40,-11 4 32,11-3 32,-16 3-104,5 0-16,11-4 32,-11 4-64,-5 0 48,17 0-8,-13 0 64,11-3-40,-15 3-16,4-4 16,10 4-8,-11-3-16,-3 3 8,4 0 24,11-4 48,-11 4-72,-4 0 0,5-3 0,13-1 16,-15 4 0,-3 0-16,4-3 24,1-1 24,12 1-80,-17 3 32,4-3-24,13-3 48,-12 1 24,-5 5-48,4-5 56,1 0-24,0-1-16,-5 6-16,14-5 0,-9 0 8,1-9 56,-6 14-64,13-3 8,-13-3-8,0 1 0,0 5 0,4-14 64,-1 11 8,1-13-40,-4 16-32,3-3-16,-3-13-32,4 11 48,-4 5 0,3-16 72,1 11-24,-4-9-8,0 14-40,3-4-8,-3-11-24,4 10 88,-4 5-56,3-16 48,1 11 24,-4-9-72,0 14 0,3-4-16,-3-10 16,4 11 0,-4 3 0,3-14 56,1 9-24,-4-9 32,0 14-64,3-4 72,1-11-16,-1 9 16,-3 6-72,4-15 33,-4 11-1,3-11-16,1 9 8,-4 6-24,3-17 48,1 3-8,-4 9-8,0 5-32,0-18 32,3 13 8,-3-14 8,3 5 0,-3 0 8,0 9-72,0 5 16,0-21 0,4 4 64,-4-1-48,0 18-16,3-17 56,-3-2-56,4-2 0,-4 21 0,3-17 32,3-3-16,-3 1 40,-3 19-56,4-15 0,-4-5 16,3 3-16,-3 17 0,4-16 32,-4 2 8,3 9-8,-3 5-32,0-17-16,4 12 0,-4-13 16,0 18 0,3-5-24,-3-11 40,0 11-32,0 5 16,0-16-16,0 11 72,0-10 8,0 15-64,0-6 40,0-11-8,-2 12-48,2 5 16,0-18-16,-1 13 64,1-14 24,0 19-72,-2-14 16,2-2-32,0 1 8,0 15 8,0-18 0,0-1 56,0 0-8,0 19-48,0-19 16,0 0-16,0 3-64,0 16 64,3-16 16,1 1-16,-4 1 32,0 14-32,3-16 72,1 11-40,-1-12 32,-3 17-64,0-6 0,4-11 0,-4 12-16,0 5 16,0-16-32,0 13 32,0-11 0,0 14 0,0-4 0,0-10 0,0 11 0,0 3 0,0-5 0,0-9 32,0 10 8,0 4-40,0-14-24,0 9 32,0-11 8,0 16-16,0-5 16,0-12 32,0 12-32,0 5-16,0-20-16,0 6-16,0 1 32,0 13 0,0-14 16,0 0 16,0 8-64,0 6 32,0-20 0,5 14-32,-2-9 32,-3 15 0,4-5 80,-1-11-64,-3 12-32,0 4 16,4-14 24,-4 11-48,0-11 8,0 14 16,3-5 32,-3-9-64,4 10 48,-4 4-16,3-5 24,-3-10-8,0 11 16,0 4-32,0-5-32,0-9 32,0 14 16,0 0-16,0-14 16,0 11-32,0-3-16,0 6 32,0-15-8,0 11 8,-2-11 56,2 15-56,-1-6 48,-3-11-48,3 12-16,1 5 16,-2-19-16,2 13 16,-2-13 16,2 19-16,-2-5 16,1-12-32,1 11 0,0 6 16,0-19 0,0 16 0,-2-13 0,2 16 0,-2-3 16,0-11-16,1 8 0,1 6 0,0-15 48,0 11-48,0-10 24,0 14-24,0-5 0,0-9-8,0 11 8,0 3 0,3-5 8,-3-1-8,0-9-40,0 15 40,0-4 0,0-10 0,0 11 0,0 3 0,0-4 40,0-1-40,0-11 0,0 16 0,0-3 0,4-11-8,-4 9 8,0 5 0,0-14-16,0 9 16,0-9 16,0 14-16,0-4 0,0-1 8,-2 0-16,2 5 8,-4-14 0,3 14 0,-1-4 24,2 4-24,0-3 32,0-1-16,-2-1 32,2 5-48,0-3-80,0-1 128,0 1-16,0 3-32,0-4-32,0 1 80,0-2-80,0 5 32,0-6-80,0 3 112,0-1-16,0 4-16,0-3 48,0-2-32,0 1 16,0 4-32,4-5-16,-4 0 16,3 0 16,-3 5-16,0-6-32,0 1-16,0-9 64,0 14-16,4 0 16,-1-5-32,-3 0 48,0 5-32,0-14-48,0 10 16,0 1 48,0 3-16,0-5 32,0 1-16,0 1 0,0 3-16,0-4 0,0 1-32,4-1 64,-4 4-32,0-3-16,0-1 32,0 1-32,0 3 16,0-4-16,0 1-16,0 3 32,0-4 32,0 4-64,0-3 64,0 3-32,0-4 0,-2 1-16,2 3 48,0 0-32,0-4 32,-2 1-64,2-1 48,0 4-16,-2-3-16,2 0 16,-1-3 16,1 6-16,-2-5-16,0 0 88,2-9-8,0 14-64,0 0 80,-2-4-24,1 1-56,1 3 0,0-5-56,-2 0 8,2-1 48,0 6 0,0-5 0,0 2 48,0-1-40,0 4-8,-2-3-8,2-1-8,-2 1 32,2 3-16,-1-4 24,-1 1-40,-2 3 16,4 0 0,-1-4-8,-1 1 8,0 3 8,2 0-8,-2-4 0,-1 4-8,0-3-24,3 3 32,-2-4 0,0 4 32,-1-3-8,3 3-24,-4-4-16,1 1-40,1-1 72,2 4-16,-2-3 0,-1-1 32,1 1 24,2 3-56,-4-3-56,3-3 40,-1 1 0,2 5 16,-2-5 16,2 0 0,-2-1 8,2 6-24,-1-14 0,1 11 0,-2 0 32,2 3-32,-2-6-16,2 1-16,0 0-8,0 5 40,0-5 0,0-1 32,0 1-8,0 5-24,-2-3 48,1-2-80,-1-1 0,2 6 32,-5-5 16,0 2-32,-9 3 8,14 0 8,-16-6-112,0 1-192,-1 0-328,17 5 632,-14-5-1033,-7 1-519,2 1-736,19 3 2288,-23 0-3241,-3 0-1296,7 0-560,19 0 5097,-21 0-8018,21 0 8018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15.765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41 66 4705,'0'0'0,"0"0"80,0 0 16,0 0-96,0-3 112,0 3 48,0 0 24,0 0-184,0 0 168,0 0 16,0-4 0,0 4-184,-2 0 184,2 0 0,0 0 8,0 0-192,0 0 184,0 0 0,0 0-8,0 0-720,0 0 1248,4 0-544,1 0 0,-5 0-160,3 0 144,1 0 16,1 0 16,-5 0-176,5-3 184,9 3 16,-10 0 0,-4 0-200,14 0 208,-11 0 8,11-4-8,-14 4-208,3 0 200,13 0 1,-11 0-1,-5 0-200,14 0 232,0-3 16,0 3-16,-14 0-232,14 0 240,3 0-8,-1 0 8,-16 0-240,16-4 264,3 4 8,0 0 8,-19 0-280,19 0 240,0 0 0,0 0-24,-19 0-216,21 0 208,0 0-24,2 0-24,-23 0-160,22 0 136,3 0-24,-1 0-8,-24 0-104,26 0 96,0 0 0,0 0 0,-26 0-96,25 0 96,-3 0 1,-1-3-25,-21 3-72,21 0 40,-2 0 0,0 0 8,-1 0 0,-18 0-48,17 0 32,-1 0 0,-16 0-32,17 0 0,-3-4 16,2 4 0,0 0 8,-16 0-24,17 0 8,2 0-16,-1 0 8,-18 0 0,19 0 8,-2 0-8,0 0 16,-17 0-16,21 0 0,-1 0-16,-1 0 16,-19 0 0,17 0 16,-1 0-16,1 0 0,-17 0 0,18 0 0,-1 0 16,-3 0 8,-14 0-24,14 0 40,-9 0-16,16 0 32,-21 0-56,14 0 64,-9 0 8,14 0 16,-19 0-88,5-3 64,13 3 8,-13 0 16,-5 0-88,19 0 80,-14 0 0,11 0-24,-16 0-56,5-3 56,13 3 8,-15 0-16,-3 0-48,16-4 56,-11 4 8,0 0-16,-5 0-48,16 0 32,-11 0 0,0 0-24,-5 0-8,14 0 32,-14-3-8,5 3 8,-5 0-32,14 0 32,-10 0 8,-1 0-8,-3 0-32,4 0 24,1 0 8,0 0 0,-5 0-32,14 0 24,-10 0 8,1 0-24,-5 0-8,5 0 40,9 0-32,-9 0 24,-5 0-32,5 0 24,1 0 0,8 0 8,-14 0-32,0 0 8,0 0-8,5 0 40,-5 0-40,3 0 8,-3 0 16,0 0 16,0 0-40,0 0 48,4 0 8,-4 0-56,0 0 96,0 0 24,0 0 8,0 0-472,0 0 816,-2 0-360,0 0-16,2 0-96,-5 0 56,0 0-32,-2 0-16,7 0-8,-14 0 16,9 0-8,-13-4-8,18 4 0,-7 0 0,-10 0 0,10 0-8,7 0 8,-17 0 40,3 0-16,0 0-24,14 0 0,-7 0 0,-11 0-24,1 0 16,17 0 8,-14 0 8,-2 0 8,1 0-16,15 0 0,-5 2 0,-16-2 0,3 2-16,18-2 16,-15 1 24,-3-1-32,11 2 8,7-2 0,-17 2 8,10-2-8,-16 0 40,23 0-40,-14 2 8,-1-2-8,8 0 0,7 0 0,-18 1 0,1-1 16,-2 0 8,19 0-24,-25 0 16,6 0 0,0 0 8,19 0-24,-22 0 8,-3 0 16,1-3 0,24 3-24,-28 0-8,2 0 8,-2-4 24,28 4-24,-26 0 8,0 0 16,3-3 8,23 3-32,-21 0 16,0-4 16,1 4-16,20 0-16,-20 0 0,3-3-16,1 3 8,16 0 8,-14 0 0,-1 0 24,-3 0 24,18 0-48,-14 0 8,7-4-8,-8 4-8,15 0 8,-5 0-24,-13 0 32,13 0 8,5 0-16,-14 0 8,11 0-8,-4 0 0,7 0 0,-16-3-24,9 3 48,-9 0-8,16 0-16,-5 0 0,-11 0 0,11 0 0,5 0 0,-17 0-24,3 0 24,7 0-16,7 0 16,-17 0-8,10 0-8,-11 2 32,18-2-16,-7 1 0,-8-1 0,9 2 0,6-2 0,-15 2-16,9-2 8,1 0 8,5 0 0,-5 2-16,2-2 40,-1 1-48,4-1 24,-3 0 0,1 2 0,0-2-24,2 0 24,0 2-24,0-2 24,0 0 24,0 0-48,0 0 40,0 0-32,0 2 16,0-2 0,0 0 16,0 0-8,0 1-16,0-1 8,0 2 8,4-2 8,-4 2 8,0-2-24,5 0 24,0 2-40,0-1 32,-5-1-16,14 0-16,-10 0 40,1 0-8,-5 0-16,19 0 8,-14 2 16,16-2-24,-21 0 0,14 0 24,5 0 0,2 0-16,-21 0-8,24 0 0,6 0-8,0 0 16,-30 0-8,34 0 16,3 0-16,1 0-16,-38 0 16,40 0-8,-3 0-16,-1 0 24,-36 0 0,39 0 0,-5 0 0,5 0 0,-39 0 0,36 0-24,-1 0 24,0 0-8,-35 0 8,35-3 0,-2 3 16,0 0 8,-33 0-24,29 0 40,-1 0-8,-2 0-8,-26 0-24,25 0 48,-1 0 8,0 0 32,-24 0-88,25 0 80,-3 0 8,-1 0-8,-21 0-80,19 0 72,2 0-24,-2 0 72,-19 0-120,21 0 64,-3 0-16,-1 0 8,-17 0-56,16 0 0,-1 0 49,-9 0-1,-6 0-48,17 0 48,-12 0 0,0 0 16,-5 0-64,6 0 48,-1 0 16,-2-4 16,-3 4-80,0 0 64,0 0 48,0 0 32,0 0-464,0 0 752,-1 0-304,-3 0-56,4 0-72,-5 0 16,-9 0 8,9 0 8,5 0-32,-18 0 0,4 0 24,1 0-24,13 0 0,-14 0-8,7 0 16,-14 0 24,21 0-32,-14 0 8,-2 2 8,11 0-16,5-2 0,-16 1-40,9 1 56,-12-2-32,19 0 16,-15 2 16,-3-1-16,1 1 8,17-2-8,-19 2 16,-2-2-8,0 0-8,21 0 0,-23 0 0,1 2 16,-4-2 8,26 0-24,-28 0 8,-5 0 24,-2 0 0,35 0-32,-35 0 0,-2 0 40,-3 0-32,40 0-8,-43 0 32,-2 0 0,-2 0-8,47 0-24,-49 0 0,-3 0 16,-2 0 8,2-4 0,52 4-24,-51 0 24,4-3-24,7 3-8,40 0 8,-38-4-16,1 4 32,4 0-32,33 0 16,-29-3 0,1 3-24,2 0 0,26 0 24,-25-4-16,3 4 16,22 0 0,-21 0 0,2 0 0,1-3 16,3 3 0,15 0-16,-7 0 0,0-4 24,2 4-40,5 0 16,-4 0 16,1 0-8,1 0-16,2 0 8,0 0 8,0 0-16,0 0-8,0 0 32,0 0-8,0 0 8,0 0-40,3 0 48,1 0-24,-4 0 0,0 0-16,5 0 40,0 0-8,-5 0-16,16 0 16,-13 0-8,11 0 8,-14 0-16,6 0 24,16 0 0,-3 0-8,-19 0-16,23 0 24,0 0-24,3 0 8,-26 0-8,29 0 32,6 0-32,0-3 24,-35 3-24,36 0 8,3 0 8,1 0-16,-40 0 0,45 0 0,2 0-24,0 0 24,-47 0 0,49 0 32,1 0-32,-1 0 0,-49 0 0,50 0-8,-1 0-32,-2 0 32,-47 0 8,45 0-40,0 0 24,4 0-8,-49 0 24,44 0-48,-3 0 48,-1 0-16,-40 0 16,35 0 0,0 0 48,2 0-32,-37 0-16,34 0 16,-2 0-8,-4 0 8,-28 0-16,24 0 8,2 0-8,-2 0-8,-24 0 8,23 0 8,-2 0 8,-4 0-16,-17 0 0,16 0 16,-2 0-16,-9 0 0,-5 0 0,14 0 8,-10 0 32,-4 0 0,0 0-40,3 0 32,0 0 0,-3 0 24,0 0-56,0 0 104,0 0 16,0 0-8,0 0-448,-1 0 760,-3 0-368,-11 0-32,15 0-24,-14 0 24,-2 0-24,-3 0-16,19 0 16,-21 0 16,-3 0 0,-4 0 32,28 0-48,-30 0 24,1 0-32,-4 0-24,33 0 32,-32 0 0,-3 0 0,-1 0 16,36 0-16,-31 0-16,-4 0 8,3 2 16,32-2-8,-34 1 0,-5-1 64,1 0-32,38 0-32,-43 2 24,1-2-8,2 2-8,40-2-8,-45 0 40,1 2-16,4-2 32,40 0-56,-40 0 8,2 1 24,1 1-24,37-2-8,-33 0 0,4 2 0,2 0-8,27-2 8,-19 1 0,0 1 0,0 0 0,19-2 0,-16 1 0,1 1-32,1 0 24,14-2 8,-14 2 0,-2-1 24,9 1 0,7-2-24,-19 2-24,14 0 24,-13-1-16,18-1 16,-5 0-8,-9 2 32,11-2-24,3 0 0,-4 0-40,1 0 40,1 0-16,2 0 16,-2 0-24,2 2 24,0-2 0,0 2 0,4-1 24,1 1 8,-5-2-32,14 0 0,-9 0 0,20 0-16,-25 0 16,17 0-16,6 0 8,4 0 48,-27 0-40,34-3 8,6 3-8,3-4 0,-43 4 0,49 0-24,-2-3 24,0 3 0,-47 0 0,48-4 0,-1 4-16,2 0 8,-49 0 8,49-3 0,-2 3-24,0-4-8,-47 4 32,45 0-64,0 0 24,-6 0 40,-39 0 0,34 0 0,-1-3 32,-1 3-24,-32 0-8,29 0 16,-1 0-16,-5 0 16,-23 0-16,22 0 0,-4 0-16,1 0 16,-19 0 0,19 0 0,-3 0 40,-11 0-40,-5 0 0,16 0 0,-13 0 0,2 0 40,-5 0-40,4 0 32,-4 0 40,0 0 16,0 0-88,0 0 24,-2 0 40,-3 0 0,5 0-64,-16 0 16,-1-4 0,-2 4-48,19 0 32,-21 0 0,-2 0 0,-5 0 0,28 0 0,-33 0 32,-3-3-64,-3 3 24,39 0 8,-38 0 8,-2 0 8,-5 0 24,45 0-40,-47 0 40,0 0 0,-3 0-32,50 0-8,-47 2 40,-4-2-8,2 0 8,49 0-40,-48 0 24,-1 0 0,-2 0 0,51 0-24,-50 0-8,1 0 8,4 0-16,45 0 16,-38 0-24,5 0 32,1 0 32,32 0-40,-26 0 16,0 0-32,7 0 32,19 0-16,-17 0-24,1 0 24,9 0 24,7 0-24,-14 0 16,12 0-8,-1 0 8,3 0-16,-4 0 0,3 0-16,-1 0 48,2 0-32,0 0-16,0 0 0,0 0 48,0 0-32,0 0 24,0 0-8,0 0 8,0 0-88,3 0 112,3 0-48,-1 0 24,-5 0-24,14 0 32,-9 0-8,11 0-40,-16 0 16,15 0 0,1 0-8,0 0 32,-16 0-24,17 0 24,2-4 8,4 4 8,-23 0-40,24 0 0,4 0-32,2-3 64,-30 3-32,31-4 0,7 1 0,0 3 40,-38 0-40,40 0-16,-1 0 0,-3-4 32,-36 4-16,39-3-24,-1 3 8,0 0-8,-38 0 24,37 0-16,-3 0 0,1 0 48,-35 0-32,35 0-40,0 0 8,-4 0 8,-31 0 24,28 0-48,-5 0 16,-1 0 24,-22 0 8,19 0-16,-1 0 32,-13 0-8,-5 0-8,16 0 0,-16 0-8,3 0-8,-3 0 16,4 0 24,-4 0 8,0 0 32,0 0-40,0 0-24,0 0-16,-2 0 48,2 0-32,-4 0 40,-3 0 0,-10 0 40,17 0-80,-14 0 40,-3 0-32,-2-4 8,-8 4-8,27 0-8,-29 0 0,-6 0 32,0 0 8,35 0-40,-40 0 40,0 0 8,-3-3-8,43 3-40,-47 0 32,2 0-24,-2 0 24,47 0-32,-51 0 8,4-4 48,-2 4-56,49 0 0,-45 0-56,3 0-88,2 0-304,40 0 448,-40 0-872,2 0-752,3 0-1209,35 0 2833,-35 0-3769,8 0 17,2 0-3010,25 0 6762,0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3.42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30 95 2240,'0'0'0,"0"0"0,-1 0 96,-1 0 56,0 0 64,2 0-216,-2 0 264,-1 0 48,1 2 16,2-2-328,-3 0 352,1 0-24,0 0-16,2 0-312,-2 0 289,1 0-17,-1 1 0,2-1-272,0 0 280,0 0-16,-2 0-8,2 0-256,-2 0 288,1 0 0,1 0 24,0 0-312,0 2 336,0-2 0,0 0-16,0 0-320,0 0 304,0 0-40,0 0-32,0 0-1032,0 2 1784,0-2-760,0 0 57,0 0-281,0 2 288,0-2 64,3 1-48,-3-1-304,4 0 288,1 0 8,0 0-32,-5 0-264,17 0 232,-11 0-8,11 0-32,-17 0-192,14 0 176,0 0 8,2 0 24,-16 0-208,14 0 160,1 0 24,3 0-24,-18 0-160,17 0 160,6 0 32,-1-3-56,-22 3-136,23-4 160,-1 4-32,-4-3 0,-18 3-128,19-4 161,2 4-17,-4-3-24,-17 3-120,21 0 152,-3 0-16,-13-4-8,-5 4-128,19 0 128,-16 0-40,11 0-8,-14 0-80,0 0 48,4 0 8,-4 0 8,0 0-64,0 0 56,3 0 48,-3 0 24,0 0-128,0 0 160,0 0 40,0 0-24,0 0-712,0 0 1232,0 0-552,0 0-8,0 0-1112,-3 0 2032,-2 0-976,-1 0 0,6 0-80,-5 0 24,0 0 32,0 2-8,5-2-48,-6 2 8,1 0 40,0-1-32,5-1-16,-2 2-24,-1 0 56,1 0-24,2-2-8,-2 0 0,1 0 16,-1 1-16,2-1 0,-5 2 8,1 0 16,1-2 0,3 0-24,-4 2 16,1-2 16,-1 0 24,4 0-56,-7 1 32,-8-1 8,9 0-16,6 0-24,-14 2-16,8-2 16,-12 0 48,18 0-48,-17 0 32,1 0 16,-1 0-24,17 0-24,-14 0 16,-4 0-8,3 0 16,15 0-24,-7 0 16,-12 0-16,15 0 0,4 0 0,-7 0 0,0 0 16,2-3 24,5 3-40,-5 0-16,1 0 8,3 0 8,1 0 0,-2-4 8,0 4 32,0 0-16,2 0-24,-1 0 0,1 0 8,0 0-16,0 0 8,0 0-24,0 0 48,0 0-64,3 0 64,-3 0-24,0 0 24,4 0-24,-4 0 0,0 0-56,3 0 56,-3 0 0,0 0-16,0 0 40,3 0-48,-3 0 24,4 0-56,-1 0-192,1 0-344,-4 0 592,5 0-1144,-1 0-569,1 0-527,-5 0 2240,5 0-2601,0 0-287,1 0-1897,-6 0 4785</inkml:trace>
  <inkml:trace contextRef="#ctx0" brushRef="#br0" timeOffset="468">747 4 3336,'0'0'0,"0"0"608,0-3-80,0 3-528,0 0 561,0 0 15,0 0-24,0 0-2241,0 0 3866,0 0-1705,0 0-32,0 0-3529,4 0 6594,-4 2-3057,0 1 16,0-3-464,3 7 456,1 7-15,-1-7-41,-3-7-400,0 19 376,4-3 0,-4 3 8,0-19-384,3 19 400,1 0 24,-1 2 16,-3-21-440,4 24 352,-1 1-24,0-1-8,-3-24-320,4 26 256,-1-1 49,-3 1-1,0-26-304,0 24 280,4 0-8,-1 2-24,-3-26-248,4 23 272,-1 0-24,-3-2-32,0-21-216,0 20 216,4 0-24,-1-3-8,-3-17-184,0 17 184,4-1-24,-4 0-24,0-16-136,0 15 104,0-1-16,0-8 0,0-6-88,0 17 64,0-12 24,0 9-48,0-14-40,0 7 24,0 7 16,0-9 8,0-5-48,0 5 80,0 1-8,0-3-16,0-3-56,0 4 40,0-3-16,0 1 8,0-2-32,0 2 32,-2-2 8,2 0-8,0 0-32,0 0-8,-2 0-104,2 0-176,0 0 288,-1-4-616,-1-1-312,2 0-368,0 5 1296,0-16-1641,0 11-175,0-11-144,0 16 1960,0-5-2041,0-14 25,5 14 327,-5 5 1689,4-19-3104,-4 19 3104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5.09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62 338 2728,'0'0'0,"-4"-3"352,1-2 24,3 5-376,-7-14 432,0 10 40,2 1 41,5 3-513,-5-5 480,-1-1-16,1 1-24,5 5-440,-5-5 400,0-9-24,1 14-16,4 0-360,-2-5 328,1 0-24,1-1 16,0 6-320,-2-3 280,2-2 24,0 0-8,0 5-296,3-6 297,3 1-25,-1 0-24,-5 5-248,5-4 200,9 1-8,-10-2-16,-4 5-176,13-4 176,-9 1 0,12-1-8,-16 4-168,5-3 136,12 3 16,-3-4-8,-14 4-144,5 0 136,16 0-24,-7 0-8,-14 0-104,5 0 64,16 0-8,-16 2-16,-5-2-40,18 3 48,-13 3 0,11 8-8,-16-14-40,5 3 48,0 11 0,11-9 8,-16-5-56,0 16 56,5-9 8,0 10 8,-5-17-72,0 7 88,0 11-16,0-4-8,0-14-64,-1 7 72,-1 10 40,-3-12 0,5-5-112,-7 16 128,0-11 0,-9 9-32,11-9 8,-2 9 0,-9-12 0,16-2-104,-7 5 96,-12 0-8,12-1-32,7-4-56,-19 5 32,5 0 17,-3-1 15,17-4-64,-16 1 32,2 1 8,0 2-16,14-4-24,-5 1 24,-2 1-16,0 0 16,7-2-24,-5 0-16,1 0-24,1 2 32,3-2 8,-2 0 8,2 1 16,0-1-24,0 0-24,4 2 16,1-2 8,-5 0 0,3 0 8,2 0 32,13 0-24,-18 0-16,5 0 16,13 0-24,-3 0 8,-15 0 0,14 0 8,2-3-24,-1 3 0,-15 0 16,16 0 0,-2 0-8,2-4 16,-16 4-8,15 0 16,1 0-48,-2 2 16,-14-2 16,14 3-16,0 1 0,0-1 16,-14-3 0,14 6-24,-1-1-24,-7 9 16,-6-14 32,14 5-16,-11 0-57,1 11 17,-4-16 56,5 5-64,0 9 16,-1-9 48,-4-5 0,0 16 0,0-13 16,0 4-16,0-7 0,-2 14 32,-2-10-24,-1 1-24,5-5 16,-5 7 16,-9-2-32,10 0 24,4-5-8,-13 5 32,7 1-40,-13-5 40,4 1 0,15-2-32,-14 2 16,-2 0 8,0-2 9,16 0-33,-15 0-17,-1 0 9,2 0-24,14 0 32,-14 0-104,9-4-104,-11 1-208,11-1-272,0 1-232,0-3-224,5 6 1144,-6-3-1329,5 0-143,1-1-120,0 4 1592,0-3-1617,0 3 385,3-4-1536,-3 4 2768,0 0 0</inkml:trace>
  <inkml:trace contextRef="#ctx0" brushRef="#br0" timeOffset="1">429 542 2704,'0'0'0,"0"0"0,0 0 432,0 2-32,0 1 32,0-3-432,0 6 480,0-1 1,0 0 23,0-5-504,-2 7 512,2 0-40,-3 9-32,3-16-440,0 5 408,0 10 0,0-1-48,0-14-360,0 7 336,0 9-40,3-2-48,-3-14-248,4 5 224,-4 12-16,5-10-7,-5-7-201,5 16 216,0-11 0,-1 9-24,-4-14-192,3 5 208,1 1-24,-1 1-16,-3-7-168,6 5 168,-1 0-24,-2 0 8,-3-5-152,0 6 128,4-5-8,-1 3-40,-3-4-80,4 1 56,-4 1 16,0-2-8,0 0-64,0 0 88,0 0 0,0 0 24,0 0-400,0 0 664,0 0-280,0 0-64,0 0-536,-2 0 936,0 0-592,-3 0-136,5 0 296,-5-3-368,0-1-72,-1 1-72,6 3 512,-3-5-576,-1 1-57,1-1-7,3 5 640,-2-5-640,-1-1 16,1 1 40,2 5 584,0-14-552,0 11 88,0-11 64,0 14 400,0-5-304,0-13 72,0 4 63,0 14 169,0-14-104,0 9 48,0-16 40,0 21 16,0-14 16,0 9 32,0-14-8,0 19-40,0-5 48,0-13 8,0 13 16,0 5-72,-2-15 121,0 9 55,1-9 80,1 15-256,-2-6 312,0-7 8,1 9-16,1 4-304,-2-5 264,2 0-40,0-1 0,0 6-224,0-3 216,0-1-8,0 1 0,0 3-208,0-4 144,3 1 8,2 0 0,-5 3-152,6 0 128,-1-4 16,0 4-40,-5 0-104,16 0 80,-11 0 24,11 0-16,-16 0-88,5 0 112,12 0 0,-11 0 0,-6 0-112,19 0 104,-14 2-24,16 0-8,-21-2-72,5 3 64,14 2-8,-14 0 17,-5-5-73,18 7 96,-15 0-24,2 0-32,-5-7-40,4 7 40,-1 0 0,-3 7 32,0-14-72,0 4 112,-3 3 24,-2 0-40,5-7-96,-16 5 112,2 0 8,0 0-16,14-5-104,-14 4 112,0-1-32,0 1-24,14-4-56,-15 1 48,-3 1-16,1 0-32,17-2 0,-17 0 16,3 0-64,7 0-136,7 0 184,-18 2-352,13-2-344,0 0-337,5 0 1033,-5 0-1400,-1 0-296,5 0 151,1 0 1545,-2 0-3192,2 0 3192</inkml:trace>
  <inkml:trace contextRef="#ctx0" brushRef="#br0" timeOffset="1064">1137 133 3096,'0'0'0,"0"0"432,0-5 8,0 5-440,-1-5 432,-1-1 17,0 3-1,2 3-448,-5-3 408,0-1-24,-1 1-32,6 3-352,-15-4 296,10 1-24,-11-1-56,16 4-216,-7-3 168,-11 3 16,5-4 0,13 4-184,-16 0 152,0 0 8,2 0-8,14 0-152,-15 0 136,-4 0 56,3 2 8,16-2-200,-19 3 168,3 1 16,9 1-16,7-5-168,-21 5 177,7 1 39,-1 0 24,15-6-240,-14 7 232,8 7 0,1-10 24,5-4-256,-5 5 208,0 9-24,1-9 0,4-5-184,0 7 144,0 0-24,0 7 32,0-14-152,0 5 88,6 2-24,7 7 32,-13-14-96,4 5 48,1 2 16,9 0 8,-14-7-72,4 7 32,1 7 0,17-9-8,-22-5-24,14 6 8,0 8 24,0-11 16,-14-3-48,5 5 24,18 2 16,-6 7-8,-17-14-32,18 4 16,1 1-8,-2 9-8,-17-14 0,21 5 0,0 2-8,-2 9 8,-19-16 0,19 5 0,-1 2-32,-4 7 24,-14-14 8,14 5-24,-9 0 24,12 2 16,-17-7-16,4 7-32,1 0 8,0 7 16,-5-14 8,4 3-8,-1 3 16,1 1-24,-4-7 16,0 7-24,0 0 16,0-2 32,0-5-24,-4 5 16,-1 0 0,-2 0 16,7-5-32,-14 6 8,0-3 24,0 2 24,14-5-56,-19 2 40,-2 2-48,0-3 0,21-1 8,-21 2-24,-1 0 16,-1-2 40,23 0-32,-24 1 8,-1-1-16,3 0 24,22 0-16,-19 0-24,0 0-8,1 0-8,18 0 40,-14 0-128,0 0-40,9 0-72,5 0 240,-16 0-320,11 0-96,-2-3-96,7 3 512,-7 0-616,2-3-97,3 3-47,2 0 760,-1-4-872,-1 4-128,0-3-80,2 3 1080,0-4-1201,0 4 185,0-3-1704,0 3 2720</inkml:trace>
  <inkml:trace contextRef="#ctx0" brushRef="#br0" timeOffset="1065">1306 204 2864,'0'0'0,"0"0"416,0 0 56,0 0-472,0 2 416,0 0 0,0 1 1,0-3-417,0 6 448,0-1 32,0 2 0,0-7-480,0 16 464,0-10-24,0 12 16,0-18-456,0 14 456,0 3 8,0-3-32,0-14-432,-2 18 377,2 1-1,0-4-24,0-15-352,0 18 352,0-3-8,0-1-8,0-14-336,0 14 320,0 0-16,4 0-24,-4-14-280,3 7 240,1 10-24,-4-11-16,0-6-200,3 14 144,1-11-16,-4 2 0,0-5-128,3 7 56,1 0 48,-4-2-32,0-5-72,3 6 88,-3-1-16,4-2-16,-4-3-56,0 4 32,0-2-32,0-1 32,0-1-32,0 0 32,0 0-16,0 0-8,0 0-64,0 0 64,0 0-120,0 0-128,0 0 584,0 0-1112,0 0 192,0-3-120,0 3 696,0-5-768,0-1-16,0 1-1,0 5 785,-2-5-808,0-9 0,2 11 0,0 3 808,-2-14-808,2 8 72,0-11 80,0 17 656,-1-14-601,-1 0 49,2 9 48,0 5 504,0-21-400,0 5 128,-2 1 128,2 15 144,-2-18-40,1-1 32,-1 2 16,2 17-8,0-18 24,-2 1 0,2 0 16,0 17-40,0-16 80,-1 0 48,1 2 64,0 14-192,0-14 264,-2 0 48,2 9 104,0 5-416,-2-21 432,2 16 0,0-16 9,0 21-441,0-14 392,0 9-16,0-14 16,0 19-392,0-5 360,0-14-32,4 13-8,-4 6-320,3-15 296,2 11-16,0-11 0,-5 15-280,16-4 248,-12-10 0,1 11-16,-5 3-232,15-5 224,-11-1-8,12 1 1,-16 5-217,3-5 224,11 1 0,-11 1 24,-3 3-248,14 0 248,-8 0 0,11 0 0,-17 0-248,5 0 248,16 0 8,-16 3-16,18 3 0,-23-6-240,16 5 208,-2 9-16,1-9 0,-15-5-192,14 14 168,-9-7 8,14 9 32,-19-16-208,6 6 208,9 12 8,-9-4-8,-6-14-208,5 15 208,9-1 0,-14 0 9,0-14-217,3 14 200,-3-7 24,0 9 24,0-16-248,-3 5 312,-2 11 32,-2-13 8,7-3-352,-18 5 336,2 9-88,-3-10-8,19-4-240,-21 5 176,1 0-32,-3-1 24,23-4-168,-23 3 88,1-1 8,-4 1-48,26-3-48,-25 2-16,1 0-112,0-2-272,24 0 400,-23 0-880,4 2-688,3-2-761,16 0 2329,-16 0-3009,9 0-79,-12 0-1745,19 0 4833,0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6.91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1 496 1568,'0'0'0,"0"0"224,0 0-224,0 0 248,0 0 24,0 0 40,0 0-1144,3 0 2008,1 0-800,-4 0 0,0 0-376,5 0 376,-2 0 0,3 0-23,-6 0-353,5-3 328,9 3 0,-11-4-8,-3 4-320,16 0 312,-11 0 32,18-3 16,-23 3-360,14 0 320,1-3 48,5 3-32,-20 0-336,19 0 312,3-4-24,-1 4-56,-21 0-232,21 0 168,2 0-32,-4 0-24,-19 0-112,21 0 96,-6 0-24,1 0-40,-16 0-32,5 0 8,13 0 0,-13 2 8,-5-2-16,16 0 41,-13 2-25,2-2-24,-5 0 8,5 1-8,-1 1-1,1-2 18,-5 0-9,4 0-9,-1 0-63,1 0-104,-4 0 176,3 0-288,-3 0-160,4-3-168,-4 3 616,0 0-712,3-4-96,-3 1-16,0 3 824,0-4-865,0 1-7,0 3 0,0 0 872,0-4-768,0 1 240,-2-1-904,2 4 1432</inkml:trace>
  <inkml:trace contextRef="#ctx0" brushRef="#br0" timeOffset="2771">183 296 1888,'0'0'0,"0"0"184,0 0 56,0 0-240,0-3 344,0 3 16,0-4 56,0 4-416,4 0 408,-1 0-24,-3 0-24,0 0-360,0 0 305,0 0-9,0 2 16,0 2 24,0-4-336,0 5 344,4 2 16,-4 7 16,0-14-376,3 5 416,1 12 32,-1-3 40,-3-14-488,4 14 456,-1 0-16,1 2-47,-4-16-393,3 15 360,1 1 16,-1 1-64,-3-17-312,4 16 304,-1-2-40,1 2-40,-4-16-224,3 14 216,1 1-24,-1-8-48,-3-7-144,4 19 128,-4-13-32,0 9-16,0-15-80,3 5 72,-3 2-8,0 7-32,0-14-32,4 2 32,-4 3 40,0 1-24,0-6-48,-2 3-24,0 2-232,0-3-384,2-2 640,0 2-1040,-1-1-393,1-1-239,0 0 1672,-2 0-1848,0 0 7,0-5-1359,2 5 3200,0 0 0</inkml:trace>
  <inkml:trace contextRef="#ctx0" brushRef="#br0" timeOffset="2772">711 270 1712,'0'0'0,"-2"0"176,-3 0 24,1 0 8,1 0 40,1 2 32,2-2-280,0 2 288,0 1 8,-2 2 8,2-5-304,-1 6 288,-1 8 8,2-9-16,0-5-280,0 15 281,0-1-25,0 4-32,0-18-224,0 17 216,0 1 8,3 1 8,-3-19-232,4 19 264,-1 0 8,1 2 0,-4-21-272,3 21 264,1 0-8,-4-2 0,0-19-256,0 22 240,0-2-24,3-1-24,-3-19-192,4 17 152,-4 2 0,3-1 8,-3-18-160,4 17 96,-4-3-8,3 0-24,-3-14-64,0 7 56,4 10 16,-4-12-32,0-5-40,3 7 0,-3 0 8,0 0 24,0-7-32,4 6 40,-1 0 8,-3 0-32,0-6-16,0 3-32,0 1-64,4-3-88,-4-1 184,0 2-336,0 0-200,3 0-192,-3-2 728,0 0-816,0 0-56,4 0-72,-4 0 944,0 0-929,0 0-15,0 0 112,0 0 3537,3-6-5978,-3 1 1905,0 5 1368</inkml:trace>
  <inkml:trace contextRef="#ctx0" brushRef="#br0" timeOffset="2773">719 281 1744,'0'0'0,"-1"-14"248,1 14-248,-2-5 296,-3-15 32,1 6 48,4 14-376,-3-5 392,1-16 16,0 16 24,2 5-432,-1-17 400,1 12-39,0-9-25,0 14-336,0-4 312,0-1-24,0 0-24,0 5-264,0-14 248,3 14-16,1-5-8,-4 5-224,3-6 224,2 3 0,-1-1-24,-4 4-200,5 0 216,9-3 24,-11-1 0,-3 4-240,14 0 232,-10-3-32,10 3-40,-14 0-160,3 0 152,13 0 24,-2 0 33,-14 0-209,14 0 216,1 0-40,-1 0 16,-14 0-192,14 2 192,-9-1-32,13 3 8,-18-4-168,5 5 144,14 2-48,-15 0-24,-4-7-72,14 16 64,-14-11-8,5 11-8,-5-16-48,3 5 64,-3 9 0,4-7-16,-4-7-48,0 17 48,0-3 16,-2-7-8,2-7-56,-5 17 56,-2-11 0,-9 9 32,16-15-88,-5 5 80,-14 9 0,14-8-32,5-6-48,-18 7 24,4-1 40,0 8-32,14-14-32,-14 4 48,7 1-56,-10 0 0,17-5 8,-5 6 48,0-3-64,-1 1 80,6-4-64,-5 3 40,0-1-48,3-1 64,2-1-56,-2 0 24,1 0-8,1 0-8,0 0-8,0 0-24,0 0-48,0 0 40,0 0 160,0-3-328,3 3 128,1 0 24,-4 0 48,0 0-88,5 0 64,0 0-16,0 0 24,11 0-24,-13 0-16,-3 0 56,14 0-32,-8 0 32,11 0-8,-17 0 8,14 0 0,-9 0-56,13 2 24,-3-1 16,-10 3 0,16 1 16,-7 0-48,-14-5 48,4 6-56,11-1 16,-11 0 0,-4-5 40,16 5-16,-13 2-32,2 0 16,-5-7 32,16 7-40,-16 0 24,3 0 16,-3-7 0,4 7-16,-4-2 0,0 0-16,0-5 32,0 6 8,0 1 8,-2-2-8,2-5-8,-5 5 16,-2 0-32,0 1 8,-7-1 48,9 0 0,-9-2 0,14-3-40,-7 2 40,-10 0-24,11 0 0,6-2-16,-19 0 24,4 0-16,8 0-16,7 0 8,-21 0-56,7 0-128,7 0-168,7 0 352,-21 0-520,16 0-201,-11-4-63,16 4 784,-5-3-832,0-1 32,-1 4 8,6 0 792,-7 0-864,2-3 47,0 3-47,5 0 864,-5 0-864,1 0 184,3 0 200,1 0 480,0 0-1456,0 0 1456</inkml:trace>
  <inkml:trace contextRef="#ctx0" brushRef="#br0" timeOffset="2774">1017 491 1648,'0'0'0,"0"0"0,0 2 336,0 3 72,3 9 16,-3-14-424,4 5 384,-1 1-48,1 7-8,-4-13-328,3 6 312,1 1-8,-1 8-7,-3-15-297,6 6 280,-3 11-16,-3-10 8,0-7-272,0 17 248,4-10-8,-1 12 16,-3-19-256,5 7 248,-1 12-16,-4-5-40,0-14-192,0 7 168,0 11-24,0-11 16,0-7-160,0 15 160,0-9-64,0 1-16,0-7-80,-2 13 40,0-9 0,-1 1 32,3-5-72,0 14 64,-2-10-32,0 1-16,2-5-16,-1 5-8,-1 2 16,0-2 8,2-5-16,0 5 24,0-1-16,0-1-8,0-3 0,0 2-8,0 0 0,0 0-8,0-2 16,0 1-72,0-1-64,0 0-80,0 0 216,0 0-312,0 0-88,0-3-32,0 3 432,5-5-448,1-1-8,-3-8 16,-3 14 440,5-3-496,-1-11-17,-1 9 9,-3 5 504,4-18-504,-1 13 72,-3-14 40,0 19 392,0-14-344,0 0 56,0-1 64,0 15 224,0-16-136,0 0 56,-2 2 56,2 14 24,-1-14-8,-1 1 8,0 7 0,2 6 0,-2-17 24,-1 12 16,1-11 16,2 16-56,-2-5 104,-1-11 40,1 13 48,2 3-192,-3-16 248,1 13 40,2-11 40,0 14-328,0-4 376,0-10 8,0 11-8,0 3-376,4-14 352,-1 10-72,0-1-31,-3 5-249,4-14 240,-1 11-16,3-1 8,-6 4-232,5-5 216,0 0 8,0 0 0,-5 5-224,6-6 208,7 1 8,-9 0-8,-4 5-208,5-4 200,9 1 8,-10-1-8,-4 4-200,5-3 184,10-1-8,-11 4-8,-4 0-168,14 0 136,-11 0 0,13 0-16,-16 0-120,3 2 80,11 2 16,-10 1-16,-4-5-80,5 14 80,0-11 32,-1 11-16,-4-14-96,3 5 88,1 11-8,-1-11-8,-3-5-72,0 18 96,0-13 40,-2 9-8,2-14-128,-3 5 137,-2 9 7,0-9-24,5-5-120,-6 14 144,-9-10-32,9 1-24,6-5-88,-6 5 88,-10 0-16,11 1 0,5-6-72,-16 3 88,9 1-32,-10-3-16,17-1-40,-14 2 24,0 0-88,0-2-88,14 0 152,-14 0-328,9 0-160,-13-4-177,18 4 665,-5-3-816,0-2-72,0-1-104,5 6 992,-6-3-1088,5-11-73,-1 10 25,2 4 1136,0-5-800,0-12-968,0 17 1768</inkml:trace>
  <inkml:trace contextRef="#ctx0" brushRef="#br0" timeOffset="2775">1616 230 1792,'0'0'0,"0"-3"336,3-3 88,-3 6-424,5-5 464,1 0 16,-1 0-24,-5 5-456,5-4 416,-2 1-39,1-1-41,-4 4-336,0-5 336,0 2 0,0-1-56,0 4-280,0-3 248,-2-1-40,0 1-32,-1-1-8,-2 1-8,0 3-16,5 0-144,-6-4 128,-8 4-8,9 0 16,5 0-136,-15 0 120,9 0 8,-9 0-8,15 0-120,-6 0 128,-11 0 0,12 0 8,5 0-136,-21 2 136,5 3 0,9-1 8,7-4-144,-21 3 128,14 2 0,-6-1 0,13-4-128,-6 5 112,-8 0 8,9 2-23,5-7-97,-14 7 88,11 0-40,-1-2 16,4-5-64,-3 7 24,-1 0-8,-1 0 40,5-7-56,-5 7 8,3 7 24,2-12 32,0-2-64,0 5 32,5 0 24,-1 2-16,-4-7-40,5 7 8,0 7 24,0-10-8,-5-4-24,16 7 48,-11 0-32,11 0 8,-16-7-24,5 7-8,14 0 8,-13 0 24,-6-7-24,19 13 24,-5-9-8,0 1-24,-14-5 8,14 5-16,-9 2 0,14 0 8,-19-7 8,5 7 0,16 0-16,-7 0-8,-14-7 24,5 7-16,14-2 0,-14 2 8,-5-7 8,18 7-24,-15-2 0,3 2 0,-6-7 24,14 7-16,-11 0 24,0 0-32,-3-7 24,6 6-24,-1 1 8,-2 6-16,-3-13 32,0 4 8,0 1-16,0 0 16,0-5-8,0 6-32,0 1 48,0-1 40,0-6-56,0 7 24,-1-1 56,-5-1-48,6-5-32,-7 5 40,-8 0 40,-1-1-8,16-4-72,-7 3 80,-12 1-24,3-2-24,16-2-32,-14 1 80,-1 1-32,-8 0 8,23-2-56,-15 0 64,-3 0-64,1 0 24,17 0-24,-7 0 8,-14 0-24,5 0-88,16 0 104,-14-4-192,7-1-168,-8 2-120,15 3 480,-2-4-569,-3 1-95,3-3-48,2 6 712,-2-3-744,-1-2 0,1-1-24,2 6 768,-2-3-769,2-2-7,0 1-8,0 4 784,4-5-752,1 2 240,0-1-1048,-5 4 1560</inkml:trace>
  <inkml:trace contextRef="#ctx0" brushRef="#br0" timeOffset="2776">1814 235 1896,'0'0'0,"0"0"440,0 0-440,0-3 496,0-1 8,0 4-8,0 0-496,0 0 448,0-3-31,0 3-49,0 0-368,0 0 336,3 0-32,-3 0-24,0 0-280,4 0 280,-1 2 0,1 1-16,-4-3-264,3 5 272,-3 1 8,4 9 16,-4-15-296,3 6 328,-3 0-16,0 10-32,0-16-280,0 7 264,0 10-32,0-1-24,0-16-208,0 16 193,4-1-17,-4 3-24,0-18-152,3 16 144,1-1-24,-1-1 0,-3-14-120,4 16 96,-1-9-8,-3 10-24,0-17-64,4 7 64,-1 9 8,1-9-32,-4-7-40,3 15 48,1-9 0,-1 8-56,-3-14 8,0 5 32,4 0-24,-4 2-8,3-2 104,-3 0-88,0-3 96,0-2-112,0 2 96,0 0-80,0-2 88,0 0-104,0 0 64,0 0 72,0 0-48,0 0-376,0 0 616,-2 0-376,1-4-192,1 4 240,-4-3-384,-1-1-208,1-1-128,1 0-65,-1-11-39,1 13 56,3 3 768,-2-14-776,0 10 16,1-10 8,1 14 752,-2-5-729,0-11 129,1 11 128,1 5 472,-2-17-312,0 12 112,2-15 88,0 20 112,0-14-56,-2-3 32,2 1 32,0 16-8,-1-17 40,-1 0 16,0-1 32,2 18-88,-3-17 120,1-1 24,-3 1 56,5 17-200,-2-19 280,-2 0 72,1-2 64,3 21-416,-4-19 392,-1 0-31,4 1-65,1 18-296,-2-17 304,0 1 24,0 2 0,2 14-328,0-14 328,0 0-32,0 9-8,0 5-288,4-17 288,-1 13-40,1-1-16,-4 5-232,5-16 200,9 16-24,-11-5-16,-3 5-160,16-5 128,-11 0-16,11-1-56,-16 6-56,5-3 104,11-1-24,-11 4 40,-5 0-120,21 0 184,-7 0-24,3 0 25,1 0 23,-1 0-48,2 2-16,-19-2-144,16 5 120,-1 1-48,3 1 40,-18-7-112,5 14 120,14-9-8,-14 12 16,13-10-24,-18-7-104,3 19 88,11-12 40,-14 12 56,0-19-184,4 14 200,-4-8 72,0 11 16,0-17-288,-2 7 280,-3 10 24,-9-11 8,14-6-312,-7 15 288,-12-10-24,5 11-40,14-16-224,-18 5 144,-1 11-16,-2-11-24,21-5-104,-26 7 80,2 7-15,-2-10-65,26-4 0,-25 5-49,3 0-183,1-2-408,21-3 640,-19 2-1240,0 2-672,3-1-497,16-3 2409,-16 4-2768,2-1-1169,14-3 3937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55.23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 65 6705,'0'0'0,"-2"0"80,2 0-80,0 0 48,0 0 32,0 0-8,0 0-272,0 0 488,0 0-160,0 0 32,0 0-736,0 0 1376,3 0-552,-3 0-16,0 0-232,4 0 208,-4 0 0,3-3-40,-3 3-168,0 0 184,6 0 24,-1 0 0,-5 0-208,5 0 249,9 0-9,-11 0 0,-3 0-240,14 0 232,-8 0-56,11 0 72,-17 0-248,5 0 264,11 0 40,-2 0 64,-14 0-368,14 0 328,3 0 32,-1 0 24,-16 0-384,21 2 392,-1-2 24,3 0-24,-23 0-392,26 1 369,-1-1-9,-1 2-16,-24-2-344,24 0 336,-1 2-16,1-1-56,1-1-32,-3 2-16,1 0-72,-23-2-144,22 0 136,3 2-56,-1-1-8,-24-1-72,25 2 88,-1-2-16,-3 2-8,-21-2-64,19 0 48,0 0-8,-3 2-8,-16-2-32,5 0 56,11 0 24,-13 0-8,-3 0-72,5 0 80,1 0 24,-3-4 0,-3 4-104,4 0 136,-4-3-32,3 3-24,-3 0-80,3 0 48,1-4 0,-1 4 0,-3 0-48,0-3 8,0 3 8,4 0-8,-4 0-8,3 0 64,1-4 8,-4 4 0,0 0-72,0 0-24,3 0 24,-3 0-16,0 0 16,4 0 0,-4 0 48,0 0-80,0 0 32,0 0-96,0 0 48,0 0 0,0 0 240,0 0-480,0 0 272,0 0-40,0 0 416,0 0-704,0 0 352,0 0 48,0 0 224,0 0-584,0 0 248,0 0 48,0 0 376,-2 0-776,0 0 448,1 0-32,-3 0-8,4 0 0,-3 0-24,-3 0 48,-1 0 0,7 0-24,-13 0 16,7 0-8,-9 0-16,15 0 8,-7 0 0,-12 0 8,-1 0 0,20 0-8,-20 0 0,-3 0 0,4 0 16,19 0-16,-19 0 8,-2 0-8,3 0 0,18 0 0,-21 0-8,4 2-16,0-2 16,17 0 8,-19 0 8,1 2-16,-1-2 24,19 0-16,-17 1-16,-1 1 0,-1-2 16,19 0 0,-21 0-8,0 0 8,2 2-24,19-2 24,-21 0-24,0 0 24,2 0 24,19 0-24,-19 0 0,3 0 0,11 0-24,5 0 24,-17 0-16,10 0 16,-9 0-8,16 0 8,-5 0 0,0-4-40,0 4 32,5 0 8,-6 0 8,1 0-8,3 0 16,2 0-16,0 0-24,0 0 8,0 0 56,0 0-40,-1 0 8,1 0 32,0 0-16,0 0-24,0 0 32,0 0 16,0 0-128,0 0 144,0 0-72,5 0-16,-5 0 24,17 0 0,-13 0 16,1 0 16,-5 0-32,19 0 8,-3 0-32,1 0 24,-17 0 0,21 0 0,-2 0 24,4 0 24,-23 0-48,26 0 16,3 0-8,-1 2 8,-28-2-16,30 2 24,-1 1 0,-1-1-24,-28-2 0,33 2 0,2 1 0,0 1 32,-35-4-32,35 2 16,-2-1-32,-2 1 8,-31-2 8,33 4-40,-5-3 40,-2 1 24,-26-2-24,25 2 16,-3 0-8,-1-2-16,-21 0 8,19 1 0,-1-1 0,-1 0 24,-17 0-24,14 0-16,3 0-8,2 0 40,-19 0-16,16 0 0,-11 0 8,13 0 8,-18 0-16,3 0-16,2-3 16,9 3 24,-14 0-24,0 0 16,4-4 16,-4 4-16,0 0-16,0-3 8,0 3 16,0-4-8,0 4-16,0-3 0,-4-2-24,-10 1 8,14 4 16,-5-5-8,-12 1 56,1 1 24,16 3-72,-14-3 32,-3 3 32,1-4-104,16 4 40,-14-3 16,-3 3-8,-1-4-8,18 4 0,-17 0 24,-4-3-32,0 3 8,21 0 0,-24 0 0,-4-4 0,-2 4-16,30 0 16,-29 0-8,-4-3 8,-2 3-40,35 0 40,-37 0-8,4 0 8,4-4 0,29 4 0,-28 0 0,-2 0 8,-1 0-8,31 0 0,-31 0-24,3 0-24,0 0 40,28 0 8,-26 0 0,0 0 0,3 0 8,23 0-8,-19 2-32,5 1-16,7 1 24,7-4 24,-15 3-24,11-1 0,-1 2-16,5-4 40,-5 3-80,3 1 16,0-3 24,2-1 40,-2 4-24,1-1 32,1 1 16,0-4-24,0 5 0,3-3 24,1-1-16,-4-1-8,3 2 0,2 0 16,13-2 8,-18 0-24,5 0 8,12 0 32,-11 0-8,-6 0-32,20 0-8,0 0 32,1 0-24,-21 0 0,24 0 0,0-4 24,4 1-16,-28 3-8,30 0 24,1-4-8,4 4-16,-35 0 0,35 0 24,1 0-16,6 0 16,-42 0-24,45 0 16,-1 0-8,-3 2 8,-41-2-16,39 2-16,-6-2 8,-2 2-8,-31-2 16,31 1-8,-1 1 16,-6 0-8,-24-2 0,23 0-8,-2 0-16,-4 0 8,-17 0 16,18 0 0,-13 0-8,9 0 56,-14 0-48,0 0-40,3-4 56,-3 1 8,0 3-24,4-4-16,-4 1 32,-5-1-32,5 4 16,-14-3 16,7 0 32,-14-1 0,21 4-48,-21-3 72,-3-1-48,-4 1-40,28 3 16,-30-4 0,1 1 16,-3-1-16,32 4 0,-35-3-16,1-1 16,-10 1 16,44 3-16,-42 0 0,-1-4 8,-1 1-16,44 3 8,-36 0-40,1 0 8,4-4 16,31 4 16,-32 0 16,1 0-32,5 0 8,26 0 8,-26 2-48,3 0 8,1 0 40,22-2 0,-25 1-24,4 1 16,4 0 8,17-2 0,-17 1-40,3 1 56,0 0-32,14-2 16,-7 2-24,-9 1 24,13-1-32,3-2 32,-6 3-40,1-1 64,3 0-8,2-2-16,-1 2 0,1 1 0,0-1-16,0-2 16,0 3-72,0-1 48,3 0 0,-3-2 24,5 2-56,11-1 72,-13 1-8,-3-2-8,16 2 8,-11-1 16,16-1 0,-21 0-24,18 0 0,-1 2 16,0-2 32,-17 0-48,21 0 32,4 0-8,4 2 0,-29-2-24,32 2 0,-1-1 16,0 1-8,-31-2-8,33 0 24,6 0-24,1 0 16,-40 0-16,40 0 24,1 2-16,-2 0 16,-39-2-24,36 1 0,-1 1-24,-5 0 24,-30-2 0,27 2 0,-6-2 0,-2 0-8,-19 0 8,18 0 8,-4 0-16,0 0 8,-14 0 0,5-4 32,0 4-40,9-3 8,-14 3 0,4-4-16,-1 1 8,1 3 32,-4 0-24,0-4 24,0 4-16,0-3 32,0 3-40,-2-4 32,-3 1 8,-11-1 8,16 4-48,-16-3 0,-1-1-16,-1 1 16,18 3 0,-20-4 0,-3 1 16,-7-2-16,30 5 0,-31-4-24,-4 1 24,-3-1 0,-6-1 24,44 5-24,-41-3 0,-3-3-16,2 3-8,42 3 24,-36-4-32,-2 4 32,3-3-16,35 3 16,-32 0-32,5 0 8,1 0 8,26 0 16,-25 0-8,4 0-8,21 0 16,-15 2-8,1 1-40,7 1 24,-11 1 8,18-5 16,-5 3 0,-11 1 16,13-2-16,3-2 0,-5 3-24,0 0 8,-2 1 8,7-4 8,-6 3-24,1-1 8,3 2 8,2-4 8,-1 3-24,-1-1 32,2 0 32,0-2-40,0 1 8,3 1 32,3 0-32,-6-2-8,5 2 24,9-1-72,-9 1 40,-5-2 8,16 2-48,-1-2 8,3 2 64,-18-2-24,5 0 16,16 1 8,-6 1-24,-15-2 0,14 2-24,0-2-568,2 1-1488,-16-1 2080,5 2-3073,13-2-4793,-18 0 7866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58.364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51 229 1192,'0'0'0,"-1"2"16,1-2 16,0 1-8,0-1 16,0 0-40,0 2 56,0-2 8,0 0 24,0 0-88,-2 2 120,0 0 8,2-2 16,0 0-144,0 0 176,0 0 24,0 0 40,0 0-856,0 1 1504,0-1-576,0 0 32,0 0-344,4 0 368,-4 0 40,0 0 8,0 0-416,3 0 417,1 0-57,-1 0 0,-3 0-360,5 0 336,0 0-8,9 0-16,-14 0-312,6 0 304,11 0-24,-3 0-32,-14 0-248,16 0 208,1 0-24,0-3-48,-17 3-136,20 0 120,-1-4-8,3 4-40,-22 0-72,23-3 72,-2 3-32,0 0-24,-21 0-16,21-4 40,-2 4 0,0 0 0,-19 0-40,17 0 32,1 0-32,-13 0 0,-5 0 0,14 0 16,-11 0 0,1 0 8,-4 0-24,3 0 16,-3 0 40,0 0 104,0 0-160,0 0 256,0 0 97,0 0-1,0 0-1313,0 0 2258,-2 0-1033,-3 2-16,5-2-248,-7 2 216,-7 0-80,9-2 24,5 0-160,-14 1 104,0 1-16,-1 0 16,15-2-104,-18 0 72,3 2-24,1-2 0,14 0-48,-18 0 88,-1 0-48,-2 1 8,21-1-48,-21 2 48,0-2-40,-1 2 32,22-2-40,-21 2 80,-2-1-32,1 1-16,22-2-32,-19 2 24,1-2-32,3 0 24,15 0-16,-7 2 24,-9-2-24,11 1-32,5-1 32,-6 2-24,1 0-40,0-1-80,5-1 144,-5 2-440,3-2-512,0 0-657,2 0 1609,-1 2-2136,-1 0 16,2-1 351,0-1 1769,0 0-2608,0 0 2608</inkml:trace>
  <inkml:trace contextRef="#ctx0" brushRef="#br0" timeOffset="900">1071 8 8,'0'0'0,"0"0"0,0 0 24,0 0 24,0-4 32,0 4-80,0 0 104,0 0 32,0-3 8,0 3-144,-2 0 144,2 0-8,0 0-32,0 0-104,0 0 80,0 0-24,0 0 8,0 0-264,-1 0 488,1 2-200,0 1 8,0-3-96,-2 4 96,-2 1 8,-1 0-8,5-5-96,-7 7 112,-7 0 16,11 9 16,3-16-144,-5 5 136,-9 12 16,10-3 0,4-14-152,-5 14 144,-13 2 16,12-2 8,6-14-168,-21 14 176,5 1 0,0 1-16,16-16-160,-15 17 128,1-1-8,0 1 0,14-17-120,-16 18 104,2-3-16,-1-1-40,15-14-48,-14 14 64,7-7 8,-11 9-8,18-16-64,-5 5 72,-9 9 0,7-10-32,7-4-40,-14 7 64,9 6 8,-9-9-7,14-4-65,-2 5 56,-3 0-16,-2 1 40,7-6-80,-14 3 56,11 1 32,-4-3-8,7-1-80,-5 2 56,-1-2 16,1 2 16,5-2-88,-5 0 72,0 0 0,1 0 0,4 0-72,-1 0 40,-3 0 40,2 0 0,2 0-80,-1-4 48,-3-1 8,2 2-16,2 3-40,-1-6 48,-1 1 8,0 0-16,2 5-40,0-16 8,0 11 8,0-9 0,0 14-16,0-5 40,0-11 0,4 11-24,-4 5-16,3-17 32,2 3-8,-1 0 0,-4 14-24,3-5 56,1-16-40,1 7 8,-5 14-24,5-14 8,0 9 8,1-13 8,-6 18-24,3-5 16,1 0-32,1-9-24,-5 14 40,3 0-24,1-5 8,-1-1 48,-3 6-32,4-13 0,-1 9 16,1 1-8,-4 3-8,3-4-16,1 1 32,-1-1 0,-3 4-16,4 0-32,1-3 32,-2 3-8,-3 0 8,4 0-32,1 0 40,-5 0-8,4 0-24,1 0 24,0 1 8,-5-1-8,5 2-24,0 3 32,1-1-24,-6-4 16,5 5-32,9 0 40,-14 2 32,0-7-40,5 7 24,9 0 8,-11 0 16,-3-7-48,14 16 8,-10-11 8,10 11 8,-14-16-24,3 5-8,15 9 16,-13-9 8,-5-5-16,17 7 24,-12 0 8,13 7-8,-18-14-24,15 5 8,1 0 16,-2 2 0,-14-7-24,16 7 40,-11-2 0,14 2-32,-19-7-8,5 6 32,9-1-8,-10 0-16,-4-5-8,5 4 16,0-3-24,0 1-24,-5-2 32,6 3-40,-3-1-88,1 0-112,-4-2 240,3 2-448,-3-2-192,4 0-193,-4 0 833,0 1-1024,0-1-64,0 0 112,0 0 976,0 0-728,3 0 312,-3 0 416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4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313 442 4713,'0'0'0,"4"0"128,-4 0 48,0 0-176,3 0 208,-3 0 8,4 0 24,-4 0-240,0 0 296,3 0 64,-3-3 120,0 3-480,4 0 536,-1-4 72,-3 4 56,0 0-664,4-3 704,-4-1 65,0 4 15,0 0-784,3-3 776,1 3-8,-4-4-48,0 4-720,3 0 696,-3 0-55,0-3-17,0 3-624,0 0 560,0-4-48,0 4-24,0 0-24,0-3-40,-2-1 16,1 4-48,-1-3-31,-2 3 39,1-4-24,3 4-376,-5-3 360,-1-1-24,3 1-48,3 3-288,-5-5 256,-2 1 8,0 1 8,7 3-272,-14-6 224,9 3-8,-9-2-48,14 5-168,-6-4 144,-7 1-24,6-1 16,7 4-136,-18-3 80,11 3-16,-10-4 16,17 4-80,-14 0 40,7 0 8,-9-3-8,16 3-40,-7 0 16,-12 0 0,19 0-16,-7 3 24,-10 3-8,3-1-8,0 9-8,14-14 0,-7 5-24,-10 11 0,10-11 32,7-5-8,-14 17 0,9-3-8,-2 0 8,7-14 0,-7 14-56,0 0 40,1 0 16,6-14 0,-5 7-40,3 12 56,1-5 0,1-14-16,-2 7 0,2 8 0,0-8-16,0-7 16,0 16-24,0-11 8,5 2 16,-5-7 0,5 16-16,1-13 16,-1 4 16,-5-7-16,14 7-16,-11-1 32,3-1 0,-6-5-16,17 5 24,-14-2 40,13-1 16,-16-2-80,5 2 40,14-2 40,-13 0 16,-6 0-96,21 0 80,-16 0 32,16-5-24,-21 5-88,14-4 32,-1-1 8,5-11 24,-18 16-64,14-3 33,0-11 31,-9 10-24,-5 4-40,17-15 40,-11 10 0,9-13 32,-15 18-72,5-5 56,11-14 8,-12 5-8,-4 14-56,5-16 40,0 1-24,0-3 40,-5 18-56,5-17 8,1-1 8,-1-2 40,-5 20-56,3-20 24,1 1 8,-4-3 48,0 22-80,3-23-16,-3 2 16,0 0 32,0 21-32,4-19-16,-4 0 56,0 2 0,0 17-40,0-18-24,0 2 48,0-1-8,0 17-16,0-17 0,0 1 0,0 0 16,0 16-16,0-5-32,0-12 32,-2 12 48,2 5-48,-2-18 0,1 15 8,1-11-16,0 14 8,0 0-32,0-4 32,-2 1 0,2 3 0,0-4 16,0 1 0,-2 3-16,2 0 0,-2 0-16,2 0 0,0 0 16,0 0-56,-1 0 0,-1 2 48,2-2 8,-2 1-40,2 4 64,0 1 0,0-6-24,0 7-8,0 8 8,-2-9 8,2-6-8,0 15 16,0-8 0,0 14 40,0-21-56,0 16 8,0 5 8,0-1 0,0-20-16,0 25 40,0-1 32,-1 2-16,1-26-56,0 30 96,0-2-32,0 1 88,0-29-152,0 26 168,0-3-8,3 1-24,-3-24-136,4 21 88,1-2 64,-2 2-8,-3-21-144,6 16 168,-1 1-40,0-3 0,-5-14-128,14 14 112,-11-7-40,3 9 16,-6-16-88,14 5 56,-11 2 0,0 7 32,-3-14-88,6 2 72,-1 3 16,-2 0-32,-3-5-56,0 2 40,4 0 8,-4-1-24,0-1-24,3 2 16,-3-2-32,0 0-96,0 0 112,4 0-360,-4-3-264,3-1-432,-3 4 1056,0-5-1625,4 0-743,-4-1-977,0 6 3345,3-3-3825,-3-2-63,4 0-2850,-4 5 6738</inkml:trace>
  <inkml:trace contextRef="#ctx0" brushRef="#br0" timeOffset="949">853 155 4929,'0'0'0,"0"-5"704,0 5-704,0-14 776,3 9 176,1-9 112,-4 14-1064,3-4 1097,1-1 7,-4-9-16,0 14-1088,0-3 1048,0-11-112,0 10-151,0 4-785,0-14 688,0 11-104,-4-13-56,4 16-528,-5-3 496,-2-11-64,-7 10-48,14 4-384,-5-5 328,-9 0-16,9 0-48,5 5-264,-14-4 176,8 4-7,-9 0-57,15 0-112,-5 0 136,-15 0 0,7 2-32,13-2-104,-14 5 104,-2 0-56,0 11 0,16-16-48,-17 7 48,1 9 0,2-3-16,14-13-32,-14 7 48,9 11-24,-2-4 16,7-14-40,-7 7 8,2 12 8,0-5-16,5-14 0,-2 15-16,0-1 40,1 0-24,1-14 0,0 7 24,0 11-8,5-4-16,-5-14 0,5 7-16,9 10 16,-11-10 16,-3-7-16,14 14 0,-8-9 8,14 2 24,-20-7-32,16 16 24,-2-11 8,2 9 8,-16-14-40,15 5 24,3 2-24,-3 7 0,-15-14 0,20 3 16,-1 3-16,0 1 24,-19-7-24,19 6 24,-2 8-24,1-8-16,-1 1 32,-17-7-16,14 7-24,0 6 32,-9-9 8,-5-4-16,16 14 8,-13-9-16,1 2 56,-4-7-48,5 14 40,-1-9-32,-4 2 72,0-7-80,0 14 40,0-9 32,-2 1 64,2-6-136,-2 6 128,-3 1 16,-11-1 48,16-6-192,-5 5 136,-16 0 56,4-1 32,17-4-224,-21 3 120,-2 1 16,-1-3-32,24-1-104,-25 2 80,-1-2 0,0 0-16,26 0-64,-26 0 32,-2 0-24,2-3-8,26 3 0,-28-4-24,4 4 40,1-3-32,23 3 16,-19-4-104,2 1-136,1 3-160,16 0 400,-15 0-768,8-4-456,-11 4-473,18 0 1697,-3 0-2296,-3 0-497,0 2 57,6-2 2736,-6 3-2625,1 3 465,2-1-1777,3-5 3937,0 0 0</inkml:trace>
  <inkml:trace contextRef="#ctx0" brushRef="#br0" timeOffset="950">80 818 3672,'0'0'0,"0"0"0,-2 0 328,1 2 64,-3 1 113,4-3-505,-2 2 696,2 0 248,0-1 224,0-1-1168,0 2 1296,6-2 89,7 0-81,-13 0-1304,6 0 1144,16 0-104,-4 0-151,-18 0-889,21-3 768,1-1-72,4-1-80,-26 5-616,32-5 536,4-1-16,6 1-88,-42 5-432,45-5 409,4 0-57,1-9-48,-50 14-304,51-4 288,-2 1-40,1-1-40,-50 4-208,47-3 192,-3 3-64,-6 0-56,-38 0-72,33 0 56,-4 0-32,-2 0 8,-27 0-32,22 0 0,-1 0-32,-5 2-72,-16-2 104,15 0-368,-1 1-248,-8-1-473,-6 0 1089,17 2-1616,-14 0-576,11 0-729,-14-2 2921,6 1-3081,7 1 409,-9 0-2001,-4-2 4673</inkml:trace>
  <inkml:trace contextRef="#ctx0" brushRef="#br0" timeOffset="1515">343 1510 3568,'0'0'0,"0"0"0,0 0 248,0 0 8,0-3 48,0 3-304,0 0 329,0-3 39,0-1 120,0 1 80,0 3-568,0-6 656,0 1 80,0 0 56,0 5-792,0-5 800,-2-1 57,0 1-1,2 5-856,-3-5 816,-2-11-64,-1 13-72,6 3-680,-7-14 584,0 10-87,1-1-25,6 5-472,-14-15 424,8 11-16,-8-10-32,14 14-376,-5-3 304,-2-3-16,-8-7-32,15 13-256,-6 0 192,-9-6-24,8 3 8,7 3-176,-18-4 120,11 4 8,-10 0-40,17 0-88,-7 0 24,-10 0 24,11 2-48,6-2 0,-15 5-8,10 9 40,-13-9-8,18-5-24,-7 14 16,-8 0-16,9-7 0,6-7 0,-7 23-24,-7-6 0,9 1 24,5-18 0,-7 19-24,-7-2 32,11-1-8,3-16 0,-5 16-24,3-3 40,2 1-32,0-14 16,0 14-8,0-8 16,0 9-8,0-15 0,3 5 0,3 9 0,9-10 40,-15-4-40,4 5-16,11 0 40,-9 0 0,-6-5-24,15 2 0,-10 0 56,15 0-16,-20-2-40,5 1 80,14-1-8,-14 0 24,-5 0-96,19-3 104,-13-2-56,9 0 24,-15 5-72,5-6 24,15-9 24,-6 11 16,-14 4-64,5-15 24,14 11 32,-16-13-32,-3 17-24,14-6 24,-10-13 16,10 14-16,-14 5-24,5-21 24,0 6 8,9-3 8,-14 18-40,4-19 0,-1-2 24,0-3-16,-3 24-8,4-25 17,-1 3 31,1-4-40,-4 26-8,3-26 16,-3-2-8,0 0 16,0 28-24,0-26-8,4-2 32,-4 2 0,0 26-24,5-26-16,-1 1 40,-1 4-8,-3 21-16,4-17-24,-4 3 24,3 11 8,-3 3-8,0-6-8,0 1 8,0 0-24,0 5 24,0 0-24,0 0 8,0 0 32,0 0 8,0 0-16,0 0 8,-2 2 16,2-2-32,-3 3-8,1 4-16,-1 9 32,3-16-8,-6 5-8,5 12 32,-3-10 8,4-7-32,-2 20 0,1-7 16,-1 3-16,2-16 0,0 16 0,0 1-16,0 1 48,0-18-32,0 17 0,0 2 8,3 2 32,-3-21-40,0 23 0,4 3 56,-4 0 8,0-26-64,0 28 96,3 0 40,-3-1-16,0-27-120,0 28 152,0-2-16,0-1 0,0-25-136,0 21 152,0-1-32,0 0 8,0-20-128,0 17 88,4-1-24,-1-2-16,-3-14-48,4 7 64,-1 8 16,1-10-8,-4-5-72,0 14 64,3-10 16,1 1-32,-4-5-48,3 4 40,1-1 16,-1-1-56,-3-2 0,5 1-32,-1-1 8,1 0-144,-5 0 168,5-3-328,1-2-288,7-9-400,-9 10-529,1-10-671,9 9-473,-14 5 2689,4-17-2768,9 12 119,-9-16 737,-4 21 1912,16-16-3921,-16 16 3921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3:00.047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37 542 1264,'0'0'0,"0"0"88,0 0-88,0-3 152,0-1 72,0 4 80,0-3 80,0 3 16,0 0-56,0 0-344,0 0 296,0 0-32,0 0 16,0 0-1120,0 3 2016,4 2-807,-4 9 7,0-14-376,0 6 368,3 1-32,1 6 0,-4-13-336,3 7 336,0 9-32,-3-2 0,0-14-304,4 16 280,-1-1-16,1 3-8,-4-18-256,0 17 272,0 1 0,3-1-16,-3 0-8,4 1-16,-1-3 9,-3 3-9,0-18-232,0 17 192,0-1-24,0-2 0,0-7-32,0 10-8,0-10 0,0-7-128,-1 16 88,-1-11-8,2 0-8,0-5-72,0 7 72,0 0 0,-2 0-32,2-7-40,0 5 56,0 0-8,0-1-16,0-4-32,0 3 56,0-1-56,-2 0 0,2-2 0,0 0-24,0 0-48,-1 0-120,1 0 192,-2 0-432,2 0-272,0 0-241,0 0 945,0-5-1128,0 1-48,0 1 80,0 3 1096,0-5-969,0-9 145,0 14 128,0 0 696,0-14-584,0 10 64,0-1 136,0 5 384,0-5-240,0-9 96,0 10-824,0 4 968,0 0 0</inkml:trace>
  <inkml:trace contextRef="#ctx0" brushRef="#br0" timeOffset="1">25 709 960,'0'0'0,"-2"-5"112,2 5-112,-2-19 16,1 3 24,1 1 8,0 15-48,-2-14 72,2 8 16,-2-13 8,2 19-96,-3-14 80,1 9 24,2-16 0,0 21-104,0-5 136,-2-14 32,-1 14 32,3 5-200,-4-21 240,3 16 48,1-11 40,0 16-328,0-4 360,0-1 40,0-9 40,0 14-440,0-3 481,0-1-1,0-1-8,0 5-472,3-5 440,0 0-24,1-1 0,-4 6-416,5-5 360,0 0-16,11 0-64,-16 5-280,4-4 200,1 1-40,9 3-32,-14 0-128,3-4 112,11 1 32,-9-1-24,-5 4-120,21-3 96,-16-1-16,13 4-16,-18 0-64,3-3 48,15 3 0,-4 0-16,-14 0-32,14 0 24,-9 0-16,12 0-24,-17 0 16,4 0 0,11 2-24,-9 1 64,-6-3-40,19 4 40,-16 1-16,-3 9 8,0-14-32,4 5 0,-1 14-8,1-5 0,-4-14 8,0 14 16,0 2-24,0-2 32,0-14-24,-6 13 17,-1 1 7,-7-8 24,14-6-48,-6 17 56,-10-12-24,9 9-8,7-14-24,-16 5 8,9 2 48,-8 7 0,15-14-56,-7 4 72,-12 1-24,3 0-8,16-5-40,-16 5 32,1-3 8,8 0 0,7-2-40,-18 2-8,11-2-16,-7 0-104,14 0 128,-5 0-280,0-4-225,0 1-271,5 3 776,-2-4-1112,2-1-216,0 0-9,0 5 1337,0-16-1272,3 13 272,1-3-920,-4 6 1920</inkml:trace>
  <inkml:trace contextRef="#ctx0" brushRef="#br0" timeOffset="771">498 83 1320,'0'0'0,"0"0"0,0 0 40,0 0 8,0 0 32,0 0-248,0 0 424,0 0-152,0 0 0,0 0-568,4 0 1040,-4 0-440,0 2 48,0-2-184,0 1 232,0 3 72,3 1 80,-3-5-384,0 5 432,0 2 48,0 9 8,0-16-488,4 7 481,-4 12-41,0-2-8,0-17-432,0 21 392,0 2-32,3-1-32,-3-22-328,0 27 304,0-1 8,0 3-72,0-29-240,0 28 240,0 2-40,4-4 48,-4-26-248,0 26 272,0-2 24,3 2-15,-3-26-281,0 25 232,4-1 8,-4-3-32,0-21-208,3 21 184,-3-2-32,4-2-24,-4-17-128,0 16 160,0-2 32,0 0-16,0-14-176,0 7 168,0 8-16,0-11-40,0-4-112,0 5 184,0 0-24,0 1 16,0-6-176,-2 3 152,0-1 0,-1 0 40,3-2-192,-2 0 160,-2 0-48,1-4-96,3 4-16,-2-3-136,-1-1-176,1-10-240,2 14 552,-4-3-792,1-13-240,1 11-137,2 5 1169,-2-19-1352,2 13-48,0-11 80,0 17 1320,0-5-1241,0-14 177,0 13 320,0 6 744,0-20-1536,0 20 1536</inkml:trace>
  <inkml:trace contextRef="#ctx0" brushRef="#br0" timeOffset="1238">481 114 1656,'0'0'0,"-4"-3"224,1-1 88,3 4-312,-5-5 456,-1 0 120,5-1 104,1 6-680,-4-5 720,2 0 1,2 0-33,0 5-688,0-5 688,0-1-64,4 1-32,-4 5-592,5-3 520,9-3-64,-10 1-16,-4 5-440,13-5 393,-7 0-17,11 0 0,-17 5-376,14-6 344,-9 1-32,14 0 0,-19 5-312,16-4 272,0 1-56,1-1-40,-17 4-176,19-3 160,0 3-56,1 0 24,-20 0-128,20 0 88,1 0 16,0 0-40,-21 0-64,16 2 96,-1 3-40,-1 2-48,-14-7-8,6 16 32,13-11-64,-16 12 32,2-3 32,-5-14-32,6 16-16,-3 1 72,-3 1 8,0-18-64,0 19 88,-2-2 80,2-17-168,-5 19 200,-2 0 48,-8-1 65,9-3 15,6-15-328,-17 14 312,1-7-24,1 9-48,15-16-240,-18 5 176,1 13-8,-2-13 0,19-5-168,-21 14 120,2-9-8,0 0-24,19-5-88,-18 5 48,1 1-16,-1-3-8,18-3-24,-14 2-128,0 0-352,9-1-640,5-1 1120,-15 0-2001,9 0-935,-8 0-313,14 0 3249,-3-3-4961,3 3 4961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9:57.45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0 86 5273,'0'0'0,"0"-4"208,0 4 72,0 0-280,0 0 368,4 0 80,-4 0 48,0 0-496,0 0 536,0 0 8,3 0-8,-3 0-536,0 0 504,4 0-15,-4 0-17,0 0-472,0 0 456,0 0-8,3 0-8,-3 0-440,0 2 392,0 0-24,4 0-24,-4-2-344,0 1 320,3 1-24,1 0-48,-4-2-248,0 5 280,3-1 0,-3-3 49,0-1-329,0 4 344,4-1 0,-1 3-16,-3-6-328,0 3 288,4 2-16,-1 0 8,-3-5-280,4 6 288,-1 1-24,-3 7 16,0-14-280,4 3 272,-4 4-40,0 7 48,3-9-32,-3-5-248,0 14 216,0-9 0,0-5-216,0 16 217,0-11-9,4 9 24,-4-9-8,0-5-224,0 16 160,3-11 24,-3 11 16,0-16-200,4 5 200,-1 11 8,-3-11-56,0-5-152,0 17 152,3-11 32,-3 9-32,0-15-152,4 5 176,-1 11-16,-3-11-32,0-5-128,4 16 152,-1-11-16,1 9 0,-4-14-136,3 5 136,-3 9-32,0-9 24,0-5-128,4 16 96,-4-11-16,3 9 0,-3-14-80,0 7 40,0 9 48,0-11 8,0-5-96,0 16 80,0-11 16,0 11-32,0-16-64,0 5 72,-1 11 8,-1-11-16,2-5-64,0 14 40,-2-9 0,0 9-16,2-14-24,-1 5 56,-1 0 17,0 9-9,2-14-64,-2 4 40,2 3-40,-1 7 16,1-14-16,0 3 16,0 11 24,-2-9-16,2-5-24,0 5 24,0 9 8,0-10-64,0-4 32,0 7 16,0 7-32,-2-9-32,2-5 48,0 7 24,0 0-8,0 0 24,0-7-40,0 14 40,0-11-24,0 4 8,0-7-24,0 7 40,0-2-24,0 9 0,0-14-16,0 4 0,0 1-16,0 9 40,0-14-24,0 5 40,0 0 16,0 2-40,0-7-16,0 7 16,0 7 8,0-10 8,0-4-32,0 7 8,0 6-8,0-9 16,0-4-16,0 5 0,0 0 0,0 2 40,0-7-40,0 7-40,0 7 24,0-10 56,0-4-40,-2 5 32,2 2 8,0 0-16,0-7-24,0 5 0,0 0 16,0 2 24,0-7-40,-1 5 40,1 2-8,0 0 8,0-7-40,0 7 40,0 0 32,0-1-32,0-6-40,-2 13 24,0-11-8,0 5 0,2-7-16,0 14 56,0-10-16,0 1 32,0-5-72,4 15-16,-4-9 0,0 1 48,0-7-32,0 14 0,-2-9 56,2 2 0,0-7-56,0 15-16,0-11 32,0 3-32,0-7 16,0 15 0,0-9 16,0 8-16,0-14 0,0 5 0,0 2 0,0 0-16,0-7 16,4 14 40,-4-11-24,3 4-32,-3-7 16,0 7 0,0 7 0,0-10 32,0-4-32,0 6 24,0 1-24,4-1-16,-4-6 16,0 14 0,0-11-8,0 4 48,0-7-40,0 16 0,0-11 0,0 2 24,0-7-24,0 14 0,0-9 32,0 0-8,0-5-24,-2 14-24,0-9 40,0 1-8,2-6-8,0 13-8,0-9 8,0 1-32,0-5 32,0 14 0,0-9 32,0 1 8,0-6-40,0 13 24,0-9-48,0 1-16,0-5 40,0 14 0,4-9 8,-4 2 24,0-7-32,3 16 16,-3-11-32,0 2 0,0-7 16,0 7 32,4 0-48,-4 7 0,0-14 16,3 3-24,-3 4-8,0 7 48,0-14-16,4 4 24,-4 1 8,3 2-16,-3-7-16,0 7-32,0 7 48,0-11 0,0-3-16,0 6-16,0 7 0,0-9-24,0-4 40,0 7-40,0 0 96,0 0-48,0-7-8,0 7 32,0 0-32,0 0-40,0-7 40,0 7 24,0 0-8,4 0-16,-4-7 0,0 7-16,0 0 0,0 6 8,0-13 8,0 4 24,0 1-24,0 11-24,0-16 24,0 3-56,0 3 56,0 7 0,0-13 0,3 4 8,1 1-16,-4 9-8,0-14 16,0 4-32,0 2 48,0 8 24,0-14-40,0 6-8,0 1-24,0 0 16,0-7 16,0 13 0,0-11 48,0 3-40,0-5-8,0 7-136,0 0-16,0 7 40,0-14 112,0 4-80,0 1 128,0 0-32,0-5-16,0 5-24,0 1 88,0-1-16,0-5-48,0 14 96,0-12 16,0 3-160,0-5 48,0 5 0,0 0-8,0 0 8,0-5 0,0 6 24,0-1-64,0 0 24,0-5 16,0 5 16,0 2-16,0-2 0,0-5 0,0 6 24,3-1-64,-3 0 24,0-5 16,0 5 48,0 2-64,0 0 0,0-7 16,0 7 0,0 0-24,0 0 8,0-7 16,0 7 24,0-2-32,0 2-8,0-7 16,0 14-16,0-10-8,0 1 8,0-5 16,4 5 16,-4 0-32,0 2-8,0-7 24,3 6 0,-3-1 0,4 2 0,-4-7 0,0 5-16,0 0 0,0 2 0,0-7 16,0 7 0,0 0 16,0 0 0,0-7-16,3 5-16,-3 2-24,0 0 40,0-7 0,0 14 16,4-9-32,-4 0 32,0-5-16,0 14 0,0-8-48,0-1 80,0-5-32,3 5-40,1 2 24,-1-2 16,-3-5 0,0 7-24,0 0 72,5-2-72,-5-5 24,6 6 0,-1-1-16,0 0 8,-5-5 8,5 4 40,0 1-40,1-2 64,-6-3-64,5 4 48,0-1-48,0 1 24,-5-4-24,6 3 16,9 1 0,-11-1 8,-4-3-24,14 4 16,-14-1-16,14 2 0,-14-5 0,3 6 0,2-3 0,9-1 0,-14-2 0,0 5 0,5-2 0,1 3 0,7-3 0,-13-3 0,4 2 0,-1 1 0,3 1-16,-6-4 16,3 3 16,2-1-16,-5-2 0,6 2 24,-1 0-40,9-1 48,-11-1-8,-3 0-24,5 0 48,13 0-24,-15 0-40,-3 0 16,6 0 32,9 0-32,-10 0 40,-5 0-40,18 0 0,-13 0 16,18 0 8,-23 0-24,14 0 0,0 0 32,3 0-16,-17 0-16,14-3-16,0 3 0,1 0 32,-15 0-16,16 0-16,0 0-8,-1 0 64,-15 0-40,14 0-40,0 0 40,2 0 24,-16 0-24,14 0-24,0 2 24,-9-2 40,-5 0-40,16 1-32,-11-1 48,16 2 16,-21-2-32,14 0-16,-9 0 40,11 0-8,-16 0-16,5 0 0,12 0 16,-12 0 24,-5 0-40,21 0 0,-16 0 16,9 0 0,-14 0-16,6 0 24,11 0 8,-12 0 48,-5 0-80,19 0 16,-13 0-16,11 0 16,-17 0-16,14-3 0,0 3 40,0 0-16,-14 0-24,14 0 32,-9-4-48,18 4 16,-23 0 0,13 0 16,-7 0 0,15 0 24,-21 0-40,5 0 0,12 0 24,-1 0 8,-16 0-32,5 0 0,14 0 16,-14 0-16,-5 0 0,14 0 24,-8 2 8,11-2-8,-17 0-24,5 2 0,11-2 16,-11 0 16,-5 0-32,19 0 40,-14 0 0,16 0-24,-21 0-16,4 0 32,13 0-8,-3 0 16,-14 0-40,5 0 32,21 0 0,-20-4 24,-6 4-56,15-3-16,1 3 56,0-4 32,-16 4-72,19 0 16,0-3 56,-2-1-32,-17 4-40,14 0 32,0-3 40,2 3-16,-16 0-56,14 0 16,3 0-16,1 0 8,-18 0-8,17-4 0,-1 4 16,1 0 16,-17 0-32,5 0-16,11 0 32,-2 0 8,-14 0-24,5 0 16,14 0 0,-5 0-16,-14 0 0,14 0 0,0 0 0,2 0 0,-16 0 0,5 0 0,12 2 40,-12-2-40,-5 0 0,16 2 48,-11-2-48,16 0 16,-21 0-16,5 1 0,15-1 8,-15 0 40,-5 0-48,19 0 40,-5 0 8,3 0-40,-17 0-8,18 0 0,-1 0 16,-1 0 0,-16 0-16,14 0 72,5 0-32,2 0-40,-21 0 0,19 0-8,-2 0 64,-3 0-16,-14 0-40,5 0 64,14 0-8,-13 0-104,-6 0 48,21 0-24,-8 0 24,3 0 0,-16 0 0,14 0 24,0-3-8,-9 3 16,-5 0-32,18 0 0,-4 0 16,-1 0 8,-13 0-24,16 0-16,-11 0 64,16 0-16,-21 0-32,5 0 24,15 0 40,-5 0-80,-15 0 16,5 0-16,16 0 48,-5 0-32,-16 0 0,5 0 8,13 0 24,-4-4 0,-14 4-32,15 0 8,1 0 40,-2-3-8,-14 3-40,14 0 16,-9-4 16,16 1 0,-21 3-32,3 0 40,16 0-8,-5 0-48,-14 0 16,14-3-48,5 3 40,-5 0 32,-14 0-24,6 0 72,9-4 16,-10 4 16,-5 0-104,20 0 48,-5 0-8,-1 0 64,-14 0-104,4 0 32,11 0 16,-9 0-24,-6 0-24,15 0-16,-10 0 8,11 0 49,-16 0-41,4 0 0,1 0-33,9 0 66,-14 0-33,3-3 16,2 3 24,1 0 8,-6 0-48,15-4 16,-11 1 40,10 3-24,-14 0-32,3-4 32,2 1 8,1-1-56,-6 4 16,15-3 32,-11 3 0,10-4 16,-14 4-48,3-3 72,2-1-72,9 1 32,-14 3-32,4 0 24,1-4-48,0 1 32,-5 3-8,5 0 48,1-4-16,-1 4 8,-5 0-40,3-3 16,3 3 16,-3-4 16,-3 4-48,0-3 56,4-1 24,-4 1-8,0 3-72,3-4 88,-3 1-56,0-2 56,0 5-88,0-4 48,0-1-48,0 0 136,0 5-136,0-14 88,0 10-8,0-13-8,0 17-72,0-5-40,0-11 40,0 2 24,0 14-24,0-14 64,3 0-16,1-1-64,-4 15 16,3-16 64,1 2-64,-1-2 40,-3 16-40,0-15 32,6 1-64,-3 0 0,-3 14 32,5-14-8,1 0 64,-3 0-40,-3 14-16,3-14 48,1 9-48,-1-12 16,-3 17-16,4-6 16,-4-11-32,3 3 0,-3 14 16,0-14-16,4 0 16,-4 0 16,0 14-16,0-15 72,0-3-88,0 1 16,0 17 0,0-18 32,0-1-48,0 0 64,0 19-48,0-22 0,0-1 0,0 2 16,0 21-16,3-23 48,-3 3-8,4 0-8,-4 20-32,0-17 0,0 1-32,3 1 48,-3 15-16,4-14 48,1 0-16,0 0-32,-5 14 0,4-14 0,-1 0-16,-3 0 80,0 14-64,4-14 72,-1 0-88,-3 0 8,0 14 8,0-5-32,4-14 16,-4 14 72,0 5-56,0-19 32,0 5-32,0 0 0,0 14 0,0-16 16,3-1 16,-3-1-16,0 18-16,0-17 0,0 0 0,0-3 32,0 20-32,0-20 48,0-1-32,0 0-16,0 21 0,0-23-16,0 4 16,0 0 72,0 3-24,0 16-48,0-14 32,0-1-16,0 1-32,0 14 16,4-14-32,-4 9 48,0-15 16,0 20-32,0-5-32,0-12 64,0 12 0,0 5-32,0-16 0,3 11 32,-3-13-16,0 18-16,0-5-32,4-12 64,-1 12-8,-3 5-24,0-20 48,0 6-48,0 1 0,0 13 0,0-14 0,0-2 16,0 0 32,0 16-48,4-15 0,-4-1-64,0-1 32,0 17 32,3-18-40,1-1 40,-4 2 136,0 17-136,0-20 64,0 3-16,3 0 24,-3 17-72,3-18 0,-3 4 16,0-1 48,0 15-64,0-14-32,0 9 32,4-18 16,-4 23-16,3-14 16,-3 9 48,0-16-48,0 21-16,0-5-16,4-13 16,-1 13-16,-3 5 16,0-16-16,0 13 32,4-11-48,-4 14 32,0-5 0,0-9 32,0 9-32,0 5 0,0-14 32,0 10-16,3-1-16,-3 5 0,0-14 48,0 11-32,0-3-16,0 6 0,0-15-16,0 11-16,-1-11 16,1 15 16,0-4 16,-2-12-32,0 11 16,2 5 0,0-17-16,0 12 48,0-11 16,0 16-48,0-5 32,0-13-24,0 15-8,0 3 0,0-18-40,0 15 24,-2-13 32,2 16-16,-1-3 0,-1-11 40,2 10-24,0 4-16,0-13 32,-2 7-32,0-11 0,2 17 0,-1-4-32,-1-11 16,2 11 16,0 4 0,-2-14 16,0 11 64,1-11-48,1 14-32,-4-4-32,3-9 48,-3 9-48,4 4 32,-5-3-32,1-3 64,1 3 0,3 3-32,-5-5-16,1-1 64,-1 3-48,5 3 0,-5-4-32,-1 1 64,3 3-48,3 0 16,-5-3-16,0-1 0,-2 1 0,7 3 16,-7 0-32,0-4 16,-9 1 16,16 3 0,-3 0-32,-11-4 64,10 4 48,4 0-80,-5-3-16,-9-1 16,9 1 0,5 3 0,-16 0-64,11-4 96,-9 1-16,14 3-16,-4 0 32,-9-4-80,9 1 32,4 3 16,-14 0 0,9 0-48,-2-4 64,7 4-16,-14 0-24,9 0 24,-2 0 8,7 0-8,-18 0 0,13 0 16,-10 0-32,15 0 16,-7 0 0,-9 0-40,9 0 56,7 0-16,-16 0-16,9 0 0,-10 2 16,17-2 0,-14 2-32,-2 0 32,1-1 0,15-1 0,-7 2-16,-11-2 48,4 2-80,14-2 48,-13 0-16,-3 1 16,2-1-16,14 0 16,-14 2 16,-2-2 0,1 0-16,15 0 0,-19 2 16,1-2 0,3 0 16,15 0-32,-16 0-16,0 0 16,2 0 32,14 0-32,-15 0-16,1 0 48,0 0-16,14 0-16,-18 0 8,1 0 24,3 0 0,14 0-32,-16 0 16,9 0 0,-10-4-48,17 4 32,-17 0 32,11 0 16,-9 0-48,15 0 0,-5-3-16,-1 3 16,-9 0-32,15 0 32,-14-3 0,9 3 16,-9-4-48,14 4 32,-6 0 16,-8 0 16,7-3-16,7 3-16,-19 0-16,5-4 0,7 4-32,7 0 48,-19 0 16,12 0 32,-14 0 16,21 0-64,-6 0 16,-15-3-16,5 3 16,16 0-16,-17 0-16,-3 0 48,5 0 0,15 0-32,-16 0 0,9-4 0,-12 1 16,19 3-16,-7 0 16,-12 0 0,12 0-16,7 0 0,-17 0-32,11 0 32,-11 0 16,17 0-16,-7-4-16,-9 4 0,11 0 16,5 0 0,-16 0 32,11 0-32,-12-3 0,17 3 0,-14 0-48,7 0-16,-12 0 80,19 0-16,-14 0 32,7 0 16,-16 0-16,23 0-32,-14 0-48,-3 0 0,3 0 64,14 0-16,-16 0 32,1 0-48,-1 0 32,16 0-16,-16 0-16,1 0 0,1 0 32,14 0-16,-16 0 16,-1 0-16,1 1-32,16-1 32,-14 0-64,0 0 16,0 2 16,14-2 32,-14 0-16,-1 2 48,-1 0-16,16-2-16,-14 0 0,0 1 32,0-1 16,14 0-48,-5 0-16,-18 0 48,10 2-16,13-2-16,-14 0-32,-6 2 64,7 0-16,13-2-16,-4 1-32,-12-1 64,11 0-16,5 0-16,-21 0-16,2 0 32,12 0-16,7 0 0,-19 0 32,14 0 0,-9 0-16,14 0-16,-16 0 0,11 2-16,-12-2 32,17 0-16,-6 0 16,-7 0 16,7 0-48,6 0 16,-22 0-16,15 0 0,-9 0 16,16 0 0,-5 0 32,-2 0 0,-11 0-8,18 0-24,-15 0-16,1 0-8,7 0-8,7 0 32,-14 0 16,9 0 16,-13 0-24,18 0-8,-5 0 16,-9 0-32,9 0 48,5 0-32,-14 0 32,7 0-64,-9 0 48,16 0-16,-3 0 0,-13 0 0,11 0 0,5 0 0,-14 0 0,0 0-32,9 0 32,5 0 0,-14 0 32,9 0 0,-9 0-16,9 0-48,5 0 32,-16 0-32,11 0 48,-9 0-16,14 0 0,-4 0 32,-2 0-64,-8 0 0,14 0 32,-4 0 0,-3 0-16,-7 0 48,14 0-32,-5 0 0,-2 0 0,-7 0 80,14 0-80,-3 0-16,-3 0 32,1 0-16,5 0 0,-14 0-64,11 0 80,-2 0 16,5 0-32,-6 0 16,-1 0 16,0-3-48,7 3 16,-6 0-32,0 0 32,-1 0 0,7 0 0,-5 0 32,-2-4-80,0 4 80,7 0-32,-5 0 0,0 0-16,-2 0 48,7 0-32,-7 0-48,0 0 48,-7-3 0,14 3 0,-5 0 16,-1 0 0,0 0-32,6 0 16,-7 0 0,0 0-16,0 0 0,7 0 16,-6 0 32,-7 0-32,7 0-16,6 0 16,-5 0-48,-9 0 32,11 0 0,3 0 16,-6 0 16,-1 0 0,-8 0-32,15 0 16,-5 0 32,-2 0 0,0 0-32,7 0 0,-7 0 32,-9 0-64,14 0 16,2 0 16,-5 1 32,0 1-16,0-2 16,5 0-32,-14 0 48,10 0 32,1 0-160,3 0 80,-4 0 48,-1 0-112,-2 0 0,7 0 64,-16 0 96,11 0-144,2 0 80,3 0-32,-5 0 16,-1 0-16,-1 0 16,7 0-16,-14 0 16,13 0 0,-5 0 48,6 0-64,-5 0-16,0 0 0,-9 0 16,14 0 0,-2 0-32,-3 0 80,-2 0 0,7 0-48,-14 0 32,11 0-16,-2 0 0,5 0-16,-6 0 0,5 0 64,-5 0-64,6 0 0,-5 0 16,0 0-16,3 0-32,2 0 32,-2 0 0,2 0-32,0 0 48,0 0-16,0 0-64,0 0 0,0 0-128,0 0 512,4 0-1248,-1 0-248,1 2-985,-4-2 2161,5 2-3992,-1-1-1674,1-1-711,-5 0 6377,5 0-8634,-5 0 8634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03.970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14 2534 3608,'0'0'0,"-2"0"32,2 0-32,-3 0 16,-1 0-8,1 0 16,3 0-24,-2 0 16,2 0 16,0 0 16,0 0-48,0 0 80,0 0 16,0 0 16,0 0-400,0 0 704,0 0-296,0 0 8,0 0-792,0 0 1464,0 0-679,0 0 23,0 0-1209,0 0 2298,4 0-1033,-4 0 48,0 0-248,3 0 288,1 0 56,-1 0 56,-3 0-400,5 0 456,-1 0 64,1 0 40,-5 0-560,14-3 576,-11 3 8,3-3 9,-6 3-593,5 0 576,11-4-32,-13 4-32,-3 0-512,5 0 488,13-3-16,-15 3-40,-3 0-432,5 0 392,9-4 0,-10 4-8,-4 0-384,15 0 377,-11 0-9,12 0-72,-16 0-296,5 0 272,9 0-40,-9-3 0,-5 3-232,16 0 224,-11 0-8,12 0-40,-17 0-176,5 0 160,15 0-8,-7 0 8,-13 0-160,14 0 168,2 0-16,0-4-24,-16 4-128,17 0 104,1 0 16,-3-3-8,-15 3-112,18 0 96,-1 0-16,4-4 8,-21 4-88,23 0 104,-1-3-8,-1 3 0,-21 0-96,23 0 96,-1-4-40,3 4 40,-25 0-96,26 0 112,-2-3-8,4 3-15,-28 0-89,28 0 80,1-4 8,1 4 72,-30 0-160,30 0 184,1-3-24,0 3-24,-31 0-136,31 0 56,1-4 8,-1 4 40,-31 0-104,33-3 112,-1-1-40,-1 4 24,-31 0-96,29-3 80,1-1-16,0 1 24,-30 3-88,33-4 48,-6 1 0,1-1 32,-28 4-80,30-3 88,-2-1-24,5 1 0,-33 3-64,35-3 24,-4-1-16,-3 1 48,-28 3-56,28-4 88,-4 1-8,2-1-32,-26 4-48,26-3 24,0 3 0,2-4 40,-28 4-64,26-3 64,-1 3-24,1-4-16,-26 4-24,22 0 40,3-3 0,-1 3-16,-24 0-24,21 0 56,3-4-48,-1 1 32,-23 3-40,23 0 56,1 0-8,0 0-8,-24 0-40,23 0 0,-2-4 64,3 4-8,0-3 48,-24 3-104,25-4 88,-1 4-48,2 0-16,-26 0-24,25-3 40,-1-1 0,2 4 0,-26 0-40,28-3 56,0 3-16,1-4 32,-29 4-72,30-3 72,-4 3 8,0-4-16,-26 4-64,28 0 40,2-3 0,1-1 0,-31 4-40,31 0 48,2-3 8,-1 0-32,-32 3-24,31 0 40,4-4 16,-2 1 0,-33 3-56,33 0 48,0-4-8,-2 1-8,-31 3-32,35-4 8,-2 1 48,2 3 0,-35 0-56,35-4 40,-2 1 16,3-1-48,-36 4-8,35-3 16,3-1 40,1 1 24,-39 3-80,36-4 97,3 1 39,-1-2-32,-38 5-104,36-4 80,3 1-24,1-1 0,-40 4-56,36-3 32,2-1 8,1 4 24,-39 0-64,35-3 40,-1-1 32,1 4-16,-35 0-56,37-3 24,1-1 48,0 4-8,-38 0-64,39-3 16,1-1 24,-2 1-8,-38 3-32,36 0 24,3-4 16,-3 1-8,-36 3-32,39-4 0,1 1 0,1-1 16,-41 4-16,42 0 40,0-3-16,0-1-8,-42 4-16,43-3-16,-3-1 8,2 1 64,-42 3-56,43-3 24,-4-1 16,1 1 16,-40 3-56,38 0 16,0-4 40,2 1-16,-40 3-40,37-4 32,-2 1-24,1-1-16,-36 4 8,33 0 24,4-3 8,-2 3-8,-35 0-24,34-4 32,1 4-24,2-3-8,-37 3 0,33-4 32,2 4-16,-2-3 24,-33 3-40,31 0-16,0-4 0,-1 1 48,-30 3-32,29-4 16,3 4 8,1 0 8,-33 0-32,31-3 0,2 3 0,0-4 0,-33 4 0,32 0 8,4-3-32,-3 3 24,-33 0 0,35-4 16,0 4-16,0 0 96,-35 0-96,34 0 16,1-3 8,0 3 8,-35 0-32,33-4 40,-2 4-16,2 0 24,-33 0-48,34 0-48,-3 0 40,2-3 32,-33 3-24,29 0 32,1 0 40,-2 0-48,-28 0-24,29 0 0,1 0 32,-2 0-24,-28 0-8,31 0 48,1 0-40,-5-4-32,-27 4 24,28 0 16,0 0-16,0-3 24,-28 3-24,28 0 32,1 0-16,1-3 8,-30 3-24,31-4 56,-3 4-40,3-3-16,-31 3 0,30-4-16,-2 4 0,3 0 64,-31 0-48,31-3 40,-1-1-24,1 4-16,-31 0 0,32-3-32,-1 3 88,0-4 8,-31 4-64,30 0 56,0-3 16,-1 3-88,-29 0 16,30-4 24,-2 4 24,-1 0-24,-27 0-24,26 0 48,2 0-48,0-3-16,-28 3 16,26 0 24,0 0 40,0 0-40,-26 0-24,25 0 56,3 0-24,1-4-16,-29 4-16,30 0 40,1 0-8,0 0-32,-31 0 0,34 0-32,0 0 48,3 0 0,-37 0-16,33 0 40,0 0-8,0-3-64,-33 3 32,33 0-16,0 0-8,2 0 80,-35 0-56,35 0 16,0 0 8,-4 0-32,-31 0 8,33 0 8,0-4 24,0 4-32,-33 0 0,35 0 0,-4 0 32,1 0 40,-32 0-72,29-3 96,1 3 40,-2 0-136,-28 0 0,29 0 8,1-4 24,-2 4 0,-28 0-32,31 0 56,-2 0-40,1-3 0,-30 3-16,28 0-16,0 0 40,0 0-8,-28 0-16,26-4 64,2 4-56,1-3-16,-29 3 8,30 0 40,1 0-8,0-4-8,-31 4-24,35 0 16,-5-3-16,1 3-16,-31 0 16,33 0 0,-2 0 0,2-4-16,-33 4 16,32 0-40,3 0 24,-2-3 0,-33 3 16,31 0 32,6 0-16,-6 0-32,-31 0 16,33 0 16,2-4-32,-2 4 32,-33 0-16,31 0 16,0 0-8,1 0-8,-32 0 0,31 0 16,-1-3 48,3 3-8,-33 0-56,29 0 32,3-3-64,-3 3 32,-29 0 0,28-4 32,3 4-8,-3-3 24,-28 3-48,30 0 16,1 0-48,-3-4 48,-28 4-16,30 0 16,-1 0-16,4-3 0,-33 3 0,33 0-32,0-4 32,0 4 16,-33 0-16,33-3 16,-3 3 8,3 0-40,-33 0 16,31-4 16,1 4-32,-3 0 32,-29 0-16,30 0-16,1-3-24,1 3 24,-32 0 16,31 0-16,-2 0 32,1 0 16,-30 0-32,30-4-32,-1 4-8,2 0-8,-31 0 48,30 0-32,-4 0 64,2 0 16,-28 0-48,28 0-32,-2-3 48,2 3-16,-28 0 0,29 0 24,-1-4 40,0 4-48,-28 0-16,26-3 8,0 3-16,0 0 32,-26 0-24,26-4 32,2 4-32,-2 0 0,-26 0 0,28-3-16,-2 3 32,2-4-16,-28 4 0,28-3 32,2 3-8,1 0-40,-31 0 16,30-4 32,1 4-16,0 0-32,-31 0 16,31 0 16,1-3-16,-4 3-16,-28 0 16,29 0 32,-1-4-32,0 4-16,-28 0 16,30 0 16,-1-3-48,1 3 48,-30 0-16,29 0 32,-1 0-80,0-4 48,-2 4 0,-26 0 0,26-3-32,0 3 48,0 0 0,-26 0-16,26-4-56,-1 4 56,-25 0 0,26-3 56,-2 3-40,1 0 16,1-3-8,-26 3-24,24 0-24,2-4 48,2 4 56,-28 0-80,28-3 8,-2 3-8,0-4 0,-26 4 0,26 0-8,0 0 32,2-3 40,-28 3-64,24 0 8,1-4-16,-1 4 8,-24 0 0,25-3 0,-1 3 8,2 0 8,-26 0-16,24-4 0,1 4 16,1-3 16,-26 3-32,28 0 32,-2-4 9,-4 4-41,-22 0 0,25-3-33,1 3 49,-3-4 17,-23 4-33,27 0 16,-2 0 8,-4-3-64,-21 3 40,26-4-73,-2 4 41,-1-3 48,-23 3-16,26-4 56,-2 4-23,4-3-17,-28 3-16,31-4-16,-3 1-17,0-1 33,-28 4 0,30 0 0,-1-5-16,6 2 16,-35 3 0,33-6 0,-5 1 0,1 2 0,-29 3 0,27-4-8,0 4 49,5-3-25,-32 3-16,29-4 40,1 4 24,-4-3-64,-26 3 0,28-4 16,-4 1 0,1 3 72,-25 0-88,27-4 56,-2 1 32,-1-1-40,-24 4-48,26-3-16,-1-1 32,1 1 16,-26 3-32,26-3 72,3 3-72,1-4 0,-30 4 0,28-3-16,1-1 16,-3 1 32,-26 3-32,27-4 32,-1 1-8,2 3-32,-28 0 8,27-4 8,-1 1 8,6-1-16,-32 4 0,29-3 0,-3-1 0,2 1-16,-28 3 16,25-4-8,2 4 32,1-3 8,-28 3-32,26-4 16,4 1-16,-2-1 16,-28 4-16,26-3 0,0-1-16,0 1 64,-26 3-48,23-4 8,5 1 8,1-1 80,-29 4-96,28-5 0,0 0 8,-4 0 40,-24 5-48,26-5 0,0-1 32,4 1 40,-30 5-72,28-5 16,-2 0 16,0-1-16,-26 6-16,23-5-32,5 0 48,-1 0 40,-27 5-56,26-5 16,1-1 16,-1 1 32,-26 5-64,26-14-32,2 14 48,-1-5 56,-27 5-72,27-5 0,-3 0 16,-1-1 48,-23 6-64,26-5-32,-2 0 32,0 0 0,-24 5 0,23-4-16,0-1 48,1 2 8,-24 3-40,24-6 32,4 1-48,-3 0-8,-25 5 24,24-5 0,-3 1 8,1 1 8,-22 3-16,27-6 64,-3 3-80,0 0 32,-24 3-16,25-6 32,-3 3-80,3-2 64,-25 5-16,24-6 0,-1 1-16,-1 0 96,-22 5-80,23-5 24,-1-1 8,1 1 16,-23 5-48,23-5 32,-2 0-16,-2 0 40,-19 5-56,22-6 0,-1 1 0,2 0 32,-23 5-32,22-5 16,-1-9 48,2 14-24,-23 0-40,19-5-16,2-1 8,0 1 8,-21 5 0,19-5 24,2 1 8,0-1 16,-21 5-48,21-5 16,0 0-32,-1 0 32,-20 5-16,21-6 32,5 1-16,0 0-8,-26 5-8,27-5 32,-3-1-16,-3 1-16,-21 5 0,21-5 0,1 0 16,1-9-16,-23 14 0,23-4 16,-3-1 16,0 0-32,-20 5 0,20-5 16,3 0 0,0-9-16,-23 14 0,22 0 32,4-6-64,-3 1 32,-23 5 0,23-14 0,1 14-32,0-5 80,-24 5-48,23-5 40,3 0-48,-3-1 16,-23 6-8,22-5-8,1 0 32,-6-9-8,-17 14-16,20 0 48,-3-5-16,2-9-32,-19 14 0,21-4 48,-4-1-48,3 0 72,-20 5-72,17-14 16,2 14 16,2-14 16,-21 14-48,17-3 32,2-3 16,-1-11-8,-18 17-40,17-3 0,2-11 32,1 10 16,-20 4-48,17-5 16,-1 0 16,1-9-16,-17 14-16,17-4 0,3-1 32,-3-9 16,-17 14-48,16-3 16,3-3 0,-4-7-16,-15 13 0,18-4 24,-1-1 8,-3-9-16,-14 14-16,18-4 16,1-1-32,0-9 48,-19 14-32,19-3 32,-3-2-16,1-1 16,-17 6-32,16-5-16,1-11 64,2 13-32,-19 3-16,16-5 48,1-9-48,-1 10-32,-16 4 32,16-5-16,1-9 32,-1 11 32,-16 3-48,14-5 24,1-11-8,-1 12-16,-14 4 0,16-14 0,0 11 48,-1-2-16,-15 5-32,16-14-32,0 10 48,-1-10-48,-15 14 32,18-3 16,-3-2 32,1-11-32,-16 16-16,14-3 16,0-3 0,3-9-16,-17 15 0,16-4 32,1-1 0,-1-9 0,-16 14-32,16-3 0,-1-3-32,1-9 0,-16 15 32,17-4-64,-3-11 0,-9 11 64,-5 4 0,20-14 0,-7 11 96,-7-11 0,-6 14-96,21-4 48,-16-10 16,16 9-32,-21 5-32,14-5 56,-1-12-24,1 13-16,-14 4-16,6-14-32,11 11 16,-12-3 48,-5 6-32,16-5 0,-11-9 32,11 11-16,-16 3-16,3-5 32,13-9 32,-11 8-32,-5 6-32,14-13 32,-9 9-48,9-10 0,-14 14 16,5-3 16,13-11 32,-13 10-16,-5 4-32,17-15 0,-11 11 0,9-10 16,-9 11 0,-6 3-16,17-14 48,-12 10-48,-5 4 0,18-14-32,-15 11 48,14-11 16,-17 14-32,6-3 32,13-11-32,-14 8 0,11 1 16,-16 5-16,5-16 0,12 11 80,-11-9-64,-6 14-16,17-3 0,-14-13 16,11 13 0,-14 3-16,4-16 64,10 11-48,-9-11-16,-5 16 0,5-5 0,9-9-16,-10 11 64,-4 3-48,5-14 16,10 10 0,-9-10-16,-6 14 0,5-3-16,9-2 48,-11-9-32,-3 14 0,6-4 16,-1-1 0,0-11-48,-5 16 32,5-3 0,0-2 0,1-11 32,-6 16-32,14-4 64,-14-1-48,5 0 0,-5 5-16,5-5-16,9 0 16,-14-9 0,0 14 0,3-4-16,1 1-16,-1-3 48,-3 6-16,6-5 32,-1 0 0,-2 0-32,-3 5 0,6-14 0,-1 14-16,0-5 32,-5 5-16,14-14 16,-11 8 16,-3 6-32,4-5 0,-4 0 16,3-9 0,-3 14-16,6-3 17,-3-3-17,0 1 0,-3 5 0,0-15 0,4 11 0,-1 1 0,-3 3 0,4-6-17,-1 1 34,1 0-17,-4 5 0,0-5 0,0 1 0,3 1-33,-3 3 33,4-4-16,-4 1 65,0-1-49,0 4 0,0-3 0,3-1-17,-3 4 17,0-3 17,4 3-17,-4 0 0,0-4 0,3 4-17,-3 0 1,0 0 16,0 0-16,4 0-32,-4 0 80,0 0-32,3 0 0,-3 0 16,0 0-16,0-3 16,0 3-48,0 0 32,0 0-16,0 0-16,0 0 16,0 0 80,4 0-96,-4 0 0,0 0 16,0 0 16,0 0-16,0 0 32,0 0-64,0 0 32,0 0-32,0 0 160,-2 2-224,0-1 128,2 1-16,0-2 0,0 2-16,-1 0 0,-1 3 32,2-5-16,-4 3 48,3 3-32,-5-1 0,6-5-16,-3 5-64,-2 0 0,-2 0 48,7-5 16,-6 4 0,1 1 16,-9 2 16,14-7-32,-5 7-16,0 0 32,-9 0-16,14-7 0,-5 5-16,-2 2 32,-11 0-32,18-7 16,-7 7 32,-12 0-32,5 0-16,14-7 16,-14 7 0,-1 7-16,-4-9 64,19-5-48,-18 7 16,3 0 32,1 7-16,14-14-32,-14 5-48,-2 2 16,0 9 32,16-16 0,-14 5-16,1 2 32,-1 7-32,14-14 16,-14 5-48,-2 11 32,9-13-16,7-3 32,-16 14-16,9-9 16,-8 1 32,15-6-32,-7 14 16,-7-11 16,9 2-16,5-5-16,-6 5-64,0 2 48,-8-1-16,14-6 32,-6 7-32,1-2 48,2-2 0,3-3-16,-4 5-32,1 1 32,-2-3-16,5-3 16,-2 4 16,0-3-16,0 1 16,2-2-16,0 2 0,-1 0-16,-1-1 32,2-1-16,0 0 32,0 0-16,0 0-64,0 0 112,0 0-32,0 0-16,0 0-128,3 0 256,3-3-176,-3-1 16,-3 4 16,3 0 0,3-3 16,-1-1 16,-5 4-32,14-3-16,-11-1 0,1 1 16,-4 3 0,5-5 16,0 1 32,9-1-48,-14 5 0,4-3-16,1-1 0,9-1 32,-14 5-16,3-5 16,13-1 16,-13 1-16,-3 5-16,6-5 0,9 0-16,-11 0 48,-4 5-32,15-14 32,-9 10-32,-1-1 32,-5 5-32,16-14 16,-13 11 0,11-3 0,-14 6-16,5-15-32,9 11-32,-10-10 80,-4 14-16,13-5-16,-7-11 48,9 11-16,-15 5-16,4-15-80,11 9 96,-9-9-16,-6 15 0,17-4 48,-3-12 0,-9 11-64,-5 5 16,14-5-32,-10-11 0,1 13 48,-5 3-16,16-5 16,-13-9-16,11 10 0,-14 4 0,0-5 0,5 0 32,0 0-32,-5 5 0,14-6 16,-14 3-48,4-1 0,-4 4 32,3-3 16,1-1-48,-1 4 16,-3 0 16,4-3 0,-1 3-16,-3 0 48,0 0-32,0 0 48,4-3-16,-4 3-32,0 0-48,0 0 64,0 0-32,0 0 64,0 0-80,0-4 32,3 4-48,-3 0 48,0 0-16,0 0 32,4 0 16,-4 0-32,0 0 16,3 0-32,-3 0 16,0 0-16,0 0 32,0 0-32,0 0 32,0 0-80,0 0 16,0 0 160,0 0-208,0 0 112,0 0-48,0 0 144,0 0-272,0 0 144,0 0 192,0 0-320,0 0 176,0 0-80,0 0 208,0 0-368,0 4 208,0 1-16,0-5 16,0 5 0,0 2 0,-2 9-32,2-16 32,-1 7 0,-1 10-16,0-3 0,2-14 16,0 7-48,0 12 0,0-5 64,0-14-16,0 14 32,0 1-16,0-1-32,0-14 16,0 14-32,0 0 16,0 0 32,0-14-16,0 14 64,0-7-32,0 10-64,0-17 32,4 7 0,-4 9-48,3-11 80,2 11-16,-5-16-16,4 5 0,1 9-32,-2-10 0,-3-4 32,4 5 16,-1 2-16,1 0 16,-4-7-16,0 5-16,3 2 48,-3-2 0,0-5-32,4 5 0,-1 1 48,1-3-80,-4-3 32,0 4 0,0-3 64,0 3-48,0-4-16,0 1 0,3 1-16,-3 0 16,0-2 0,0 0 16,0 0 16,0 0 32,0 0-176,0 0 208,0 0-112,0 2 48,0-2-32,0 0 48,4 0-16,-4 0-32,0 0 32,0 0-64,0 0 80,0 0-16,0 0-48,0 0-48,0 0 48,0 0-128,0-4-224,0 4 368,-2 0-680,-1-3-480,-3 3-616,6 0 1776,-5 0-2665,-9-4-1648,0 4-1632,14 0 5945,-5 0-5897,-16 0-1425,21 0 7322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08.163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61 45 4312,'0'0'0,"0"0"0,0 0 104,0 0 32,0 0 49,0 0-610,0 0 1090,0 0-385,0 0 24,0 0-1553,4 0 2858,-4 0-1249,3 0 40,-3 0-400,0 0 400,4 0-8,-1 0-48,-3 0-344,4 0 328,-4 0-16,3 0-16,-3 0-296,4 0 328,-1 0-39,1 0-25,-4 0-264,3 0 256,2 0 0,0 0-8,-5 0-248,16 0 256,-12 0 8,11 0 16,-15 0-280,5 0 280,18 0 32,-6 0-16,-17 0-296,18 0 224,1-3 0,4 3-32,-23 0-192,24 0 168,2 0 8,4 0-40,-30 0-136,31 0 144,0-4 24,1 4-8,-32 0-160,31 0 192,-3 0 1,0 0 7,-28 0-200,26 0 224,0 0 24,-2-3 0,-24 3-248,25 0 240,-3 0 24,1-4 0,-23 4-264,21 0 264,1 0-16,-1-3-8,-21 3-240,19 0 216,-1 0-24,-13-4 32,-5 4-224,23 0 160,-18 0-24,0 0 8,-5 0-144,14 0 128,-14 0 64,0 0 64,0 0-256,-2 0 240,0-3 0,-1 3-55,3 0-185,-5 0 104,-9 0 0,10 0-48,4 0-56,-5 0 24,-11 0 24,10 0-24,6 0-24,-20 0 56,13 0-24,-8 0-8,15 0-24,-7 0 16,-9 0-16,9 0 48,7 0-48,-15 0 0,9 0 16,-8 0-16,14 0 0,-5 0-32,-12 2 48,12-1 0,5-1-16,-16 2 0,11 0 8,-14 0 8,19-2-16,-16 1 0,-2 1 8,-1 0 8,19-2-16,-19 2 8,-2-2 8,-3 1-16,24-1 0,-24 0 32,-6 0-8,2 0 16,28 0-40,-29 0-8,-1 0 8,4 0-16,26 0 16,-28 0 0,4 0 40,1 0-16,23 0-24,-23 0 8,6 0 16,0 0-48,17 0 24,-7 0 16,-9 0-32,11 0 8,5 0 8,-7 0 8,0 2-8,2-2 24,5 0-24,-6 2-8,1 0-32,0-1 16,5-1 24,-3 2-24,-1 0 24,2 0 16,2-2-16,-1 1-40,-1-1 24,2 2-8,0-2 24,0 0-32,0 2 32,0 0-16,0-2 16,5 0-24,9 1 40,-9-1 16,-5 0-32,19 0 0,-3 0 24,1 0-8,-17 0-16,20 0-16,0 0 32,5 0-16,-25 0 0,26 0 0,3 0 8,1-3-16,-30 3 8,35 0 8,-2 0-8,3 0 0,-36 0 0,39-4-8,-6 4-8,-4-3-8,-29 3 24,30 0-8,0 0 8,-3-4-24,-27 4 24,30 0 24,-4 0-16,-2 0 16,-24 0-24,25-3 48,-1 3-16,-1 0 0,-23 0-32,19 0 16,0-4 40,-3 4 24,-16 0-80,15 0 72,1 0 32,-11 0-32,-5 0-72,19-3 64,-13 3 8,-1 0-24,-5 0-48,14 0 88,-14-4 24,0 4 96,0 0-208,0 0 240,-2 0-32,0 0-32,2 0-176,-5 0 48,-9 0-8,0-3 40,14 3-80,-17 0 80,-1-4-32,-4 4-24,22 0-24,-23 0 16,-6 0 0,1 0 16,28 0-32,-30 0 40,-1 0 0,-2 0-16,33 0-24,-32 0 16,-1 0 0,0 0-16,33 0 0,-29 0 0,-3 0 24,1 0-8,-2 0 32,33 0-48,-30 0 24,4 2-8,4 2-40,22-4 24,-21 3-40,2 1 48,3-1-8,16-3 0,-14 4 40,9-1-8,-11 1-64,16-4 32,-7 1 16,-7 3-16,9-2 0,5-2 0,-5 3 16,-2 0-32,0-1 0,7-2 16,-5 2 0,1 0 0,3 1 16,1-3-16,-2 2-24,0 0 24,2-1 0,0-1 0,0 2 0,4 0 0,1 0-16,-5-2 16,14 1 0,-9-1 0,16 0 56,-21 0-56,17 0 24,2 0-48,0 0 24,-19 0 0,23 0-40,1 0 8,8 0 88,-32 0-56,35 0 0,-1 0 16,3 0-32,-37 0 16,33 0-16,0 0 8,2-3 8,-35 3 0,35 0 0,-2-4-32,3 4 64,-36 0-32,32-3-16,-3 3-8,-3 0 32,-26 0-8,21 0-32,2 0 40,-1 0 32,-22 0-40,20-4-16,-7 4 48,3 0-32,-16 0 0,4 0-16,1 0 56,9 0-16,-14 0-24,0-3 104,0 3 0,0 0 8,0 0-112,0 0 144,0-4-40,-2 4 24,2 0-128,-5-3 96,-13 3-40,-1-3 8,19 3-64,-19 0 64,-2-4 8,0 4-8,21 0-64,-21-3 24,-8 3 48,-1-4-32,30 4-40,-31-3 56,0 3-8,-1-4-16,32 4-32,-33 0 40,-3-3-16,1 3 56,35 0-80,-37 0 0,1 0 0,-1 0 16,37 0-16,-40 0 17,2 0-17,3 0 8,35 0-8,-31 1 16,1 1-57,2 0 82,28-2-41,-26 2 16,4 1 24,-1 1-24,23-4-16,-23 3-16,3 1 16,0 1-32,20-5 32,-15 5 48,8 0-64,-11 0 32,18-5-16,-5 6-16,-2-1-16,2 0 64,5-5-32,-2 4-16,2-1 0,0 1-24,0-4 40,0 3-49,6 0 17,11-1 24,-17-2 8,14 2 0,1 0-16,6-1 0,-21-1 16,20 0 32,6 0 8,0 0 1,-26 0-41,28 0 24,-1 0-48,3 0-9,-30 0 33,33-3-48,2-1 32,1 1 16,1 0-40,-2 3 64,0-4-8,-35 4-16,34 0-16,-2-3 72,-1-1-40,-31 4-16,26-3-16,-3-1 16,3 1 24,-26 3-24,22-4-24,3 1 24,-4-1 0,-21 4 0,17-3-24,0-1 48,-11 1-8,-6 3-16,21-4 8,-16 4 25,9-3 15,-14 3-48,3-4 88,1 1 48,-4 3 48,0 0-184,3-4 224,-3 1 64,0-1-40,0 4-248,-2-3 184,-3-1-88,-2 4 0,7 0-96,-21-3 88,0-1-24,-1 1 64,22 3-128,-30 0 16,1-3 24,-8-1 16,37 4-56,-38 0 32,0-3 8,-4-1-16,42 4-24,-40-3 0,-2 3 0,-1-4 64,43 4-64,-41 0-32,5 0-80,5 0-296,31 0 408,-30 0-1048,4 0-897,3 0-1648,23 0 3593,-21 2-5265,2 1-3721,19-3 8986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20.582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6 326 2616,'0'0'0,"-2"0"200,2 0-200,0 0 224,-2 0 40,1 2 8,1-2-16,0 0 16,0 2-8,0-2-264,0 0 264,0 0 1,0 0 15,0 0-1089,0 0 1890,3 0-777,1 0 32,-4 0-336,3 0 328,2 0-8,9 0-24,-14 0-296,4 0 240,13 0-16,-3 0-24,-14 0-200,21 0 144,-4-4 0,2 4 8,-19 0-152,20-3 144,0 3 40,1-4 24,-21 4-208,23 0 200,0-3 32,-3 3-32,-20 0-200,20 0 193,-1 0-49,-4 0-32,-15 0-112,14 0 80,0 0-16,-9 0-16,-5 0-48,16 0 40,-12 0-8,1 0-8,-5 0-24,5 0 8,-2 1 0,1-1 8,-4 0-16,3 0 16,-3 2-16,0-2-24,0 0 24,0 0-104,0 0-96,0 0-128,0 0 960,0 0-1761,-1 0 401,-1 0-232,2 0 960,-4 0-1064,1 0-32,-1 0 23,4 0 1073,-3 0-776,0-3-1864,3 3 2640</inkml:trace>
  <inkml:trace contextRef="#ctx0" brushRef="#br0" timeOffset="979">142 217 2968,'0'0'0,"-2"0"336,2 0 32,0 0-368,0 0 360,0 0 72,0 0 17,0 0-1690,0 0 2954,3 0-1225,-3 0-32,0 0-456,4 0 424,-1 0-8,-3 1-48,0-1-368,4 5 368,-4 1-40,3-1-16,-3-5-312,4 14 296,-1-9-16,1 11 1,-4-16-281,3 7 288,1 8-8,-1-1-8,-3-14-272,0 16 288,4-2 0,-4 2 16,0-16-304,3 15 304,-3 1-24,3-1-48,-3-15-232,0 16 208,4-2-48,-4-7-24,0-7-136,0 17 104,0-10-48,0 9 0,0-16-56,0 5 56,0 9-16,0-9-24,0-5-16,0 7-56,0 0-88,0-1-200,0-6 344,0 5-560,0 0-288,0-3-344,0-2 1192,0 1-1465,-2 1-327,2-2 15,0 0 1777,0 0-3688,0 0 3688</inkml:trace>
  <inkml:trace contextRef="#ctx0" brushRef="#br0" timeOffset="980">583 138 3312,'0'0'0,"0"-3"456,0 3-456,0-4 416,0-1-24,0 0 33,0 5-425,0-5 440,6 1 64,-3 1-8,-3 3-496,4-4 448,1 1-48,-2-1-64,-3 4-336,6 0 288,-1-3-24,9 3 16,-14 0-280,3 0 272,11 0 40,-10 0 25,-4 0-337,15 0 312,-11 1 0,11 3-32,-15-4-280,6 5 224,13 0-24,-14 2-48,-5-7-152,19 14 104,-14-7 0,9 12-16,-14-19-88,6 14 80,-1 4 0,12-1 16,-17-17-96,0 19 80,4-1 0,1 1 24,-5-19-104,3 17 80,3 4 16,-1-4-16,-5-17-80,3 21 72,1-2 56,-1-1 0,-3-18-128,5 17 128,-1 1 0,-4-1 8,0-17-136,0 16 152,3-9 24,-3 10 8,0-17-184,4 5 152,-4 9 24,0-9-24,0-5-152,0 6 176,0-1 8,0 0-7,0-5-177,0 5 200,0-3 24,-2 2 32,2-4-256,-2 1 272,2 1 0,-3-2-8,3 0-264,-4 0 248,3-3-48,-3-1-48,4 4-152,-2-5 96,1 0 0,-3-9-24,4 14-72,-3-4 56,1-10 0,0 11-40,2 3-16,0-16 32,0 11 16,-1-16-8,1 21-40,0-16 72,0 1-40,0-3 24,0 18-56,3-19 16,0 0 40,3-4 48,-6 23-104,5-20 56,11-1 48,-13-2 0,-3 23-104,14-21 96,-11-3 80,11 1 16,-14 23-192,6-22 160,9-1-24,-11 4-8,-4 19-128,14-18 112,-11 1 16,11 3 8,-14 14-136,4-5 97,1-13-41,9 13-32,-14 5-24,0-14 24,5 11 0,0-11-8,-5 14-16,5 0-16,1-5-32,-3 1-129,-3 4 177,4 0-424,-1-3-320,1 3-464,-4 0 1208,3 0-1656,0 1-337,-3 3-359,0-4 2352,4 3-2529,-1 3 265,3-1-2033,-6-5 4297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22.190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58 130 2488,'0'0'0,"0"0"1184,0 0-1184,0 0 440,0 0 56,0 0 33,0 0-1994,0 0 3506,3 0-1393,-3 0 24,0 0-672,4 0 672,-4 1 0,3 3-40,-3-4-632,4 7 553,-4 7-57,3-9-88,-3-5-408,0 17 320,0-3-64,0 4-40,0-18-216,0 20 152,0 0-32,0 0 8,0-20-128,0 20 112,0 0 24,-2 3-40,2-23-96,-1 21 112,-1 2-24,2-4 0,0-19-88,0 17 64,0 2 16,-2-3-24,2-16-56,-2 16 64,1-2-24,1-8-16,0-6-24,0 16 56,0-11-40,0 2 32,-2-1 16,2-6-64,0 5 32,0 0 8,0-2 8,0-3-48,0 2 16,-2-2-24,2 0-120,0 0 128,-2 0-352,1-5-248,-3 0-352,4 5 952,-5-14-1304,3 10-281,0-11-167,2 15 1752,-1-6-1601,1-14-2047,0 20 3648</inkml:trace>
  <inkml:trace contextRef="#ctx0" brushRef="#br0" timeOffset="1">0 112 3888,'0'0'0,"0"-14"712,0 11-15,4-15 23,-4 18-720,3-5 704,1-9 40,10 11-48,-14 3-696,5-14 616,10 10-15,-11-1-57,-4 5-544,14-5 512,-9 0-8,18-1-48,-23 6-456,17-5 424,-3 2-24,0-1-32,-14 4-368,5-3 336,18 3-16,-4 0-8,-19 0-312,17 0 280,-1 1 25,1 3-25,-17-4-280,14 5 280,4 9-8,3-9-24,-21-5-248,13 18 216,-7-11 8,11 12 8,-17-19-232,0 14 168,5 0 0,9 1-32,-14-15-136,0 14 136,0-7 24,-1 12 8,1-19-168,-4 7 184,-1 11 0,0-13 0,5-5-184,-14 16 192,8-9-16,-7 8-24,13-15-152,-7 4 128,-13 1-16,3 0-8,17-5-104,-17 4 64,-6-1-88,0-1-232,23-2 256,-24 0-576,1 0-424,-1 0-560,24 0 1560,-19-4-2097,0-1-727,0 0-353,19 5 3177,-14-5-5273,14 5 5273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24.023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2 247 8,'0'0'0,"0"2"0,0-2 0,-1 0 8,1 0 24,0 0-32,0 0 48,0 0 16,0 0 32,0 0 16,0 0 24,0 0 16,0 0-760,0 0 1392,0 0-608,0 0 16,0 0-1344,0 0 2488,0 0-1160,0 0 0,0 0-1864,0 0 3552,0 0-1688,3 0 8,-3 0-184,4 0 176,1 0-16,9 0 0,-14 0-160,3 0 144,11 0-8,-9 0 0,-5 0-136,18 0 144,-4 0-32,0 0-8,-14 0-104,13-3 112,5 3-40,-1 0-16,-17 0-56,19 0 72,-1-4-24,1 4 0,-19 0-48,19-3 48,-2 3-16,3 0-8,-20 0-24,15 0 16,-10 0-16,15 0 8,-20 0-8,3 0-24,11 0-32,-14 0-8,0 0 64,5 0-136,-1 0-120,-1 0-176,-3 0 432,4 0-600,-1 1-160,1 1-32,-4-2 792,0 2-624,3-2 296,-3 0 328</inkml:trace>
  <inkml:trace contextRef="#ctx0" brushRef="#br0" timeOffset="470">599 11 2560,'0'0'0,"5"-4"344,1 1-112,-6 3-232,5-4 248,9 4 32,-11 0 56,2 0 16,1 0-40,8 0-7,-14 0-305,0 0 248,5 0-8,0 2-8,-5-2-232,14 2 240,-11 3 0,3 0 8,-6-5-248,17 14 248,-12-9-40,14 11-16,-19-16-192,14 7 184,0 10-8,0-10-8,-14-7-168,5 18 152,13-3-24,-4 3-8,-14-18-120,5 19 88,12 2-24,-11-2 32,-6-19-96,5 19 104,10 2 16,-11-4 80,-4-17-200,5 18 192,-1 1 32,-1-2-16,-3-17-208,0 18 209,4-3-9,-4 1-8,0-16-192,0 16 184,0-2-24,0 0 0,0-14-160,0 7 144,0 8-8,-2-10-8,2-5-128,-4 7 104,3 0 0,-1-1 0,2-6-104,-2 5 80,-1 0 8,-1-2 56,4-3-144,-3 2 176,1-2 24,0 0 8,2 0-208,-2 0 152,1 0-40,-3-3 16,4 3-128,-2-4 112,-1-1-32,0 0-32,3 5-48,-2-14 32,-2 10 8,3-10 8,1 14-48,-2-3 56,2-13 16,0 11-72,0 5 0,0-21 8,0 6 56,0-1-24,0 16-40,3-17 104,1-1-24,-1 1-80,-3 17 0,5-18 32,9 1-16,-10 0 16,-4 17-32,16-20 104,-11 5-48,12-1 8,-17 16-64,5-14 64,16 0-16,-15 0 48,-6 14-96,15-5 88,-10-14 0,11 14 8,-16 5-96,5-18 56,13 13 9,-15-12-9,-3 17-56,5-4 32,9-10 0,-10 11-24,-4 3-8,5-5-32,0-1-80,0 1-225,-5 5 337,4-5-648,-4 0-440,3 1-432,-3 4 1520,4 0-1857,-1-3-247,1 3 15,-4 0 2089,0 0-3120,0 0 3120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4:00:25.152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44 136 2320,'0'0'0,"0"0"0,0 0 1192,-1 2-504,-1 1-79,2-3-609,-4 5 640,3 9 72,-1-8 8,2-6-720,-2 17 688,0-10-56,1 12-48,1-19-584,-2 16 528,0 1-79,0 4-57,2-21-392,-3 21 312,1 0-40,-1 1-32,3-22-240,-2 21 304,0-3-56,0 3-24,2-21-224,-1 17 224,1 2-128,0 0 0,0-19-96,0 18 144,0-3-56,0 1 56,0-16-144,0 14 128,0-7-64,0 9 0,0-16-64,0 5 56,0 2-16,0 0 16,0-7-56,0 5 88,0 0-80,0-1 24,0-4-32,0 1 32,0 1-40,0 0 8,0-2 0,0 0-136,0 0-240,0 0-336,0 0 1936,0-4-3512,0-1 1016,0-9-105,0 14 1377,0-3-1384,0-13 80,0 11 87,0 5 1217,0-21-1072,0 16 216,0-18 296,0 23 560,0-16-1592,0 16 1592</inkml:trace>
  <inkml:trace contextRef="#ctx0" brushRef="#br0" timeOffset="1">9 199 1672,'0'0'0,"-1"-19"296,1 19-296,-2-14 400,0-6 40,0 5 64,2 15-504,-1-14 560,1 0 56,0 9 49,0 5-665,0-18 656,0 13 24,3-9 8,-3 14-688,5-3 720,-1-11 56,1 10 25,-5 4-801,5-5 784,1-9 16,8 14-48,-14 0-752,3-5 664,11 1 8,-11-1-56,-3 5-616,16-3 625,-11-1 7,18 4-40,-23 0-592,17 0 568,1 0-80,-1 0-24,-17 0-464,21 0 384,0 2-48,-2 3-48,-19-5-288,21 7 192,-5 7 24,-1-7-88,-15-7-128,14 19 145,-9-5 39,11 2-48,-16-16-136,0 15 184,3 1 24,1 2-48,-4-18-160,0 15 200,0 1-16,-5-9-8,5-7-176,-14 17 232,7-10-80,-9 9-24,16-16-128,-14 5 104,-5 2-56,2 0 0,17-7-48,-26 14 0,3-12-216,6 3-440,17-5 656,-25 2-1376,4-1-1129,6 1-1104,15-2 3609,-18 0-4545,13 0-1688,5 0 6233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3T13:29:52.697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29:56.40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129 93 6321,'0'0'0,"0"0"72,0 0-72,0 0 80,0-3 48,0 3 72,0 0-200,0-4 232,0 4 48,0 0 24,0 0-304,0 0 352,0-3 32,0 3-8,0 0-376,0 0 352,0-4-55,0 4-33,0 0-264,0 0 248,0 0-32,0 0 16,0 0-928,0 0 1624,0 0-712,3 0 64,1 0-8,-4 0-272,3-3 272,1 3 16,-1 0-56,-3 0-232,5 0 232,9-4 8,-10 4-40,-4 0-200,14-3 224,-11 3-32,2-4-8,-5 4-184,18 0 184,-13-3 8,18-1 8,-23 4-200,14-3 193,0 3 15,-1-4-24,-13 4-184,14 0 192,2-3-24,0-1 16,-16 4-184,15 0 184,-1-3 8,0 3 16,-14 0-208,14 0 200,0 0-8,2 0-16,-16 0-176,15 0 168,1 0 16,-2 0-16,-14 0-168,16 0 144,3-4 24,0 4-16,-19 0-152,19 0 136,4 0 8,-6 0 0,-17 0-144,17 0 112,1 0 0,-1 0-24,-17 0-88,21 0 88,-3 0 8,1 0 0,-19 0-96,17 0 96,-1 0-24,3 0 0,-19 0-72,17 0 56,2 0 16,1 0 17,-20 0-89,19 0 72,3 0 0,-1 0-16,-21 0-56,25-3 40,-1 3 8,-5 0-8,-19 0-40,23 0 48,-2-4 8,-2 4-32,-19 0-24,24 0 32,-1 0-24,-4 0-8,-19 0 0,21 0 40,-4 0 16,-1 0 8,-16 0-64,17 0 72,1 0-8,1 0-16,-19 0-48,17 0 64,1 0 0,1 0 24,-19 0-88,15 0 80,1 0-16,1 0 16,-17 0-80,16 0 72,0 0 0,1 0-16,-17 0-56,16 0 48,1 0 16,-1 0-16,-16 0-48,17 0 40,1 0 32,-3 0-32,-15 0-40,18 0 40,-1 0 24,-1 0-40,-16 0-24,15 0 40,3 0-8,-2 0 8,-16 0-40,15 0 40,1 0 0,0 0 0,-16 0-40,15 0 48,3 0-8,-3 0 24,-15 0-64,19 0 48,1 0 16,-3 0-24,-17 0-40,17 0 40,-1 0 24,0 0-16,-16 0-48,14 0 80,3 0-16,-1 0-24,-16 0-40,19 0 24,3 0-8,-4 0 8,-18 0-24,15 0 40,1 0-16,2 2 16,-18-2-40,17 0 0,6 0 16,-1 0 24,-22 0-40,19 0 8,6 2 16,-6-2 32,-19 0-56,19 0 0,5 0 16,1 0-16,-25 0 0,26 2-16,2-2 40,-9 0-8,-19 0-16,24 0 24,-3 0-24,0 0 16,-21 0-16,26 0 0,-7 0 24,4 0 0,-23 0-24,21 0 32,-2 0-8,3 0 0,-22 0-24,18 0 16,1 0-8,2 0 32,-21 0-40,15 0 32,5 0 16,0 0-16,-20 0-32,18 0 24,3 0-16,0 0-8,-21 0 0,17 0 32,2 0 8,4 0 0,-23 0-40,17 0 40,1 0-16,-1 0 16,-17 0-40,14 0 16,3 0-8,1 0 8,-18 0-16,19 0 0,-2 0 24,4 0-8,-21 0-16,23 0 24,-2 0-8,1 0 8,-22 0-24,19 0 16,4 0 8,-2 0 16,-21 0-40,19 0 16,4 0-8,-2 0 8,-21 0-16,27 0-16,-6 0 8,0 0 16,-21 0-8,21 0 16,-7 0 8,7 0-8,-21 0-16,28 0 0,-4 0 16,-1 0-8,-23 0-8,21 0 32,-6 0-8,4 0 16,-19 0-40,25 0 0,-1 0 0,-1 0 0,-23 0 0,21 0-16,-4 0 48,4 0-32,-21 0 0,23 0 88,-3 0 0,0 0 0,-20 0-88,5 0 80,19 0-48,-6 0 32,-18 0-64,19 0 40,3 0 33,-3 0-49,-19 0-24,14 0 32,5 0 72,1-4 8,-20 4-112,21 0 136,3 0-32,-2-3-56,-22 3-48,23 0 24,-2-4-24,-4 4 40,-17 0-40,20-3 32,-3 3 8,0 0 0,-17 0-40,18-4 40,1 4-16,-3-3 8,-16 3-32,17-4 24,-1 4-8,-1 0 8,-15 0-24,18-3 32,-3 3-8,1-4 24,-16 4-48,14 0 8,2 0 8,-3-3 8,-13 3-24,16 0-8,0 0 64,-2 0-48,-14 0-8,5 0 0,14 0 48,-5 0-64,-14 0 16,5 0 16,16 0 24,-7 0-56,-14 0 16,16 0 32,-2 0-32,-9 0 0,-5 0 0,22 0 24,-8 2-24,0-1 16,-14-1-16,14 0 8,0 2-8,0-2-8,-14 0 8,14 2 8,2 0-16,-2-2 48,-14 0-40,5 0 72,14 0 8,-14 0 32,-5 0-112,18 0 96,-13 0-40,10 0 16,-15 0-72,6-4 32,9 4-32,-9 0 24,-6 0-24,19 0 0,-5 0 16,0 0 8,-14 0-24,15 0 0,-10 0 0,18 2 16,-23-2-16,17 0 16,-1 2 8,1-1 32,-17-1-56,16 2 48,-11 0-40,16-2 8,-21 0-16,14 0-16,0 0 48,0 2 40,-14-2-72,5 0 40,13 1 0,-13-1 8,-5 0-48,16 2 0,-11-2 16,12 2-8,-17-2-8,5 2 16,13-1 24,-13 3-8,-5-4-32,16 1 16,-13 1 0,11 0 24,-14-2-40,4 3 24,9-1 8,-7 3 0,-6-5-32,14 4-32,-9-1 48,0 3 8,-5-6-24,16 3-8,-13 2 48,13 0-16,-16-5-24,3 6-24,15 1 48,-15-2-8,-3-5-16,16 5 32,-11 0-16,9-1 8,-14-4-24,3 5 0,11-1 0,-10 1-16,-4-5 16,5 3-8,9 2 16,-11 1 24,3-1-8,-6-5-24,5 7 0,9-2-8,-11 2-40,-3-7 48,4 7-8,1 0 32,11 7 16,-16-14-40,3 3 32,1 4 0,1 0-48,-5-7 16,5 14 0,0-9 0,9 9 24,-14-14-24,4 6 16,1 7-16,0-7 0,-5-6 0,5 14 0,1-9 16,-1 9 0,-5-14-16,5 7 16,0 10 8,0-12-8,-5-5-16,4 18 0,-1-11 32,1 14-24,-4-21-8,3 13-8,1 3-8,1 0-16,-5-16 32,0 14-40,0 0 24,0-7 48,0-7-32,0 17 8,0-3 40,0-7-24,0-7-24,0 17 16,0-11 16,0 13-16,0-19-16,0 7 8,0 12 40,0-12-24,0-7-24,0 17 16,0-10 16,0 12 8,0-19-40,0 14-40,0-7 24,0 11-24,0-18 40,0 5-88,0 12 104,0-12 8,0-5-24,0 18 48,0-13 8,0 12 0,0-17-56,0 6 0,0 9-32,0-8 8,0-7 24,0 16-48,0-9 40,-2 8 64,2-15-56,0 6 40,-1 8 8,1-9 8,0-5-56,-2 16 40,0-10-24,0 10 24,2-16-40,-1 5 16,-1 11 16,0-9 24,2-7-56,0 16 0,0-9 48,0 10-40,0-17-8,0 14 0,0-7 64,0 9-40,0-16-24,0 6 32,0 12 24,0-11-24,0-7-32,0 17 16,4-12 0,-4 11-8,0-16-8,0 7 0,0 11 16,0-12 0,0-6-16,3 18 0,-3-4 0,0-9 40,0-5-40,0 17 16,0-10 16,0 11-16,0-18-16,0 7 16,0 10 40,0-3-16,0-14-40,0 7 48,0 12-32,0-5-32,0-14 16,-2 7 0,2 12 32,0-14-24,0-5-8,0 18 32,0-11-48,0 8 16,0-15 0,4 7 0,-1 9 48,-3-11-24,0-5-24,0 14 0,4-9 48,-4 13-64,0-18 16,0 7 16,0 10 24,0-10-24,0-7-16,0 16 16,0-11 16,0 11-32,0-16 0,0 7-16,0 8 48,0-8-16,0-7-16,0 16 40,0-11-8,0 11-8,0-16-24,0 7 16,0 10-32,0-12 32,0-5-16,0 18 32,0-13-32,0 11 48,0-16-48,0 5 8,0 11-16,0-11 16,0-5-8,0 17 16,0-12-32,0 13 49,0-18-33,3 5 48,-3 12-48,0-10 0,0-7 0,0 18 0,0-11 0,0 10 8,0-17-8,4 7 64,-4 10-32,0-10-32,0-7 0,0 20 8,0-13-8,0 10 16,0-17-16,0 5 64,0 11-40,0-11-24,0-5 0,0 16 0,-2-11-24,0 12 48,2-17-24,0 7 32,0 9-16,0-11-48,0-5 32,0 16-56,0-11-8,0 11 8,0-16 56,0 5 16,0 2 56,4 9-8,-4-16-64,0 5 104,0 9-64,0-9-24,0-5-16,0 7-40,0 0 24,0 7 16,0-14 0,0 3 24,0 4 8,-2 7 32,2-14-64,0 4-16,0 3 16,0 6 24,0-13-24,0 4 16,-2 3 32,1 7 8,1-14-56,0 3 0,-2 4-24,2 0 8,0-7 16,0 7 0,-2 7 16,2-9 8,0-5-24,-2 6 32,1 1-48,-1-1 48,2-6-32,-2 7 16,2 0 0,-2 7 16,2-14-32,-1 6 0,-1 0-16,0 8 40,2-14-24,0 4-8,-2 3 32,1 7-8,1-14-16,-2 5 0,-3 9 0,3-9 32,2-5-32,-3 16 32,-1-11-32,1 9 40,3-14-40,-6 7 0,1 9 32,-2-11 16,7-5-48,-5 15 16,0-9 8,-2 8 40,7-14-64,-5 7 0,-1 8 0,-1-10 0,7-5 0,-5 14-16,0-8 32,0-1 56,5-5-72,-6 14 0,1-11 48,0 2-16,5-5-32,-3 7-16,-1-1 16,1-1 0,3-5 0,-4 5 0,-1 0 0,0 2 32,5-7-32,-6 5 16,1 2-16,0-1 56,5-6-56,-2 5 0,-3 0 48,0 2-32,5-7-16,-7 7-16,0-2 32,2 2 0,5-7-16,-14 5 40,12 1 8,-5 1-16,7-7-32,-16 5 40,11 0-48,-2 0-8,7-5 16,-14 5 16,11 1-16,-4-3 40,7-3-40,-18 4 64,13 1-64,-9-2 0,14-3 0,-5 2 16,0 2-16,0-3 56,5-1-56,-7 2 64,0 1-16,0-1-16,7-2-32,-7 4-16,0-3-16,0 1 80,7-2-48,-7 2 40,0 0 8,-7 1 0,14-3-48,-3 4-48,-3-3 16,-8 1 48,14-2-16,-5 2 32,-10 0 32,8-1-40,7-1-24,-16 0-8,9 2-40,-10-2 48,17 0 0,-14 0 32,-2 0 8,0 0-8,16 0-32,-15 0 48,1 0-80,-2 0 16,16 0 16,-14 0 16,0 0 0,-1 0 48,1 0-64,14 0 0,-14 0 16,0 0-32,7 0 0,7 0 16,-19 0 64,12 2-24,-12 0 8,19-2-48,-7 1 32,-12 1-48,5 0 0,14-2 16,-14 2 16,-2-1 0,2 1 0,14-2-16,-17 2 48,1-2-80,2 1 0,14-1 32,-16 0-16,3 0-16,-3 0 96,16 0-64,-18 0 48,3 0-32,-3 0-8,18 0-8,-17 0-24,0 0 8,-4 0 72,21 0-56,-19 0 16,-1 0 16,1-3-48,19 3 16,-19 0-16,0-3 64,-2 3-48,21 0 0,-21 0 64,2 0-64,0 0-48,19 0 48,-17 0-16,1 0-16,0 0 48,16 0-16,-15 0 64,-5 0-48,3 0-16,17 0 0,-19 0-32,3 0 16,1 0 16,15 0 0,-16 0 16,-1 0 0,-1 1-16,18-1 0,-19 0-48,0 0 16,1 0 32,18 0 0,-17 0 0,0 0 48,-6 0-16,23 0-32,-19 0-16,1 0 0,-2 0 0,20 0 16,-18 0-16,1 0 48,-6 0 0,23 0-32,-19 0 0,0-3-48,0 3 16,19 0 32,-16 0-56,-1 0 64,-2 0 24,19 0-32,-18 0 48,-1 0 0,2 0-80,17 0 32,-21 0-16,0-4 16,2 4 32,19 0-32,-25 0 48,3 0-16,3 0-64,19 0 32,-23 0-16,0 0 32,1 0 0,22 0-16,-25 0 64,4 0-56,1 0-16,20 0 8,-20 2-48,-4 0 16,1 0 48,23-2-16,-20 1 32,-5 1 8,6-2 8,19 0-48,-17 2-16,-6-1 0,4-1 48,19 0-32,-18 2 0,-2-2 48,2 2-16,18-2-32,-17 0-32,-1 0 32,3 0-48,15 0 48,-16 0-16,2 0 80,-3 0-16,17 0-48,-7 0 16,-14 0-32,2 0 0,19 0 16,-18 0-64,-3 0 96,2 0 0,19 0-32,-15 0 16,-4 0-16,-2 0-64,21 0 64,-21 0-16,0 0 16,2 0 32,19 0-32,-16 0 32,2 0-64,-3 0-32,17 0 64,-16 0-56,0 0 56,1 0 24,15 0-24,-7 0 64,-14 0-48,5 0-48,16 0 32,-14 0-72,-3 0 40,1 0 16,16 0 16,-14 0 0,-3 0 32,0 0-32,17 0 0,-16-4-32,-3 4 48,1 0-16,18 0 0,-17 0 16,0 0 56,-4 0-88,21 0 16,-18 0 16,-1 0-48,2 0 8,17 0 24,-18 0 24,-3 0-8,-1 2 16,22-2-32,-19 2-16,-2 0 16,2-1 0,19-1 0,-18 2 32,1 0 16,-1 0-48,18-2 0,-19 1 0,2 1-48,-4 2 16,21-4 32,-16 1 0,1 1 16,8 0 16,7-2-32,-16 2 16,0-1-32,1-1 0,15 0 16,-14 0-32,-4 0 48,5 0 32,13 0-48,-18 0 48,1 0-48,-1 0-32,18 0 32,-15 0 0,8 0 0,-11 0 32,18 0-32,-7 0 64,-12-3-80,4 3 0,15 0 16,-14 0-64,-2-4 48,0 4 32,16 0-16,-14 0 16,-1 0 16,-3-3-48,18 3 16,-7 0-32,-15 0 0,3 0 64,19 0-32,-18 0 32,-3 0 32,6 0-80,15 0 16,-16-4-32,0 4-16,-3 0 0,19 0 48,-15 0 32,-1 0 0,0-3 0,16 3-32,-7 0-32,-17-4-32,7 4 48,17 0 16,-16-3 0,-3 3 48,5-4-64,14 4 16,-14 0-48,-2 0-24,1 0-24,15 0 96,-18 0-16,4 0 16,-3 0 16,17 0-16,-14-3 16,-2 3-16,1 0-16,15 0 16,-14 0-16,0-3 48,0 3 16,14 0-48,-7 0 32,-12 0-16,13 0-32,6 0 16,-19-4-48,12 4 32,-8 0 48,15 0-32,-7 0-16,-9 0 64,9-3-16,7 3-32,-17 0-32,3-4 32,7 4 0,7 0 0,-16-3 0,11-1 40,-11 1-8,16 3-32,-5-4-56,-12 1 40,10-1 0,7 4 16,-16-3 0,11 3 56,-11-4-24,16 4-32,-5-3-16,-11-1 16,2 1-16,14 3 16,-7-4 0,-8 4 48,10-3-16,5 3-32,-16 0-16,11 0 0,-11-4-16,16 4 32,-5 0-24,-11-3 48,11 3 8,5 0-32,-14 0 48,7 0-48,-10 0-16,17 0 16,-7-4-32,-9 4-16,11 0 96,5 0-48,-4 0 32,-1 0-32,-9 0 32,14 0-32,-3-3-32,-3 3 32,1-4 32,5 4-32,-3-3 0,1 3 16,-3-4-16,5 4 0,-5-3-16,-1 0 16,1-1 16,5 4-16,-7-3 32,2-1-48,0 1 16,5 3 0,-5-4-16,-1 1 16,1-1 32,5 4-32,-5-3 16,1-1 16,1 4-32,3 0 0,-2-3-32,-1-1 0,-1 1 32,4 3 0,-2-4 0,-1 1 16,1-1 16,2 4-32,-2-3-32,1-2 32,-3 1 0,4 4 0,-5-5 0,2-9 32,-3 14-32,6 0 0,-5-5 0,0-9 0,-9 10 16,9-1-32,5 5 16,-5-16 48,-2 13-32,7 3-16,-14-5 0,10-11 8,-3 13-32,-7-15 24,14 18 0,-3-5 0,-1-9 24,1 11 8,3 3-32,-5-14-16,-1 10 0,1-10-24,5 14 40,-3-3 0,-1-11 40,3 10-8,1 4-32,-2-14 16,0 11-16,-1-13-56,3 16 56,-6-5 0,3-12 24,-1 12-8,4 5-16,-1-18 48,-1 4-64,0 9-16,2 5 32,-3-21 32,-1 7-16,1-1 16,3 15-32,-2-14 16,0-2-64,-1 0 0,3 16 48,-5-15 0,-1-1 48,5 0 16,1 16-64,-4-14 64,2 9-112,1-14-16,1 19 64,-2-3-64,0-11 80,0 10-16,2 4 0,0-3 16,0-3 0,0 1-48,0 5 32,0-14 16,0 11-16,0-2 32,0 5-32,0-14-16,0 10-16,0-1 16,0 5 16,4-5 32,-4-11 32,0 13 48,0 3-112,0-16 64,0 11-56,3-9-8,-3 14 0,0-5-8,4-11 16,-4 11-8,0 5 0,0-19-8,0 5 32,0 8-48,0 6 24,3-22 8,1 4 24,-4 1-16,0 17-16,0-17 48,-2 1-48,2 0 16,0 16-16,0-14 0,-2 9-32,2-14 32,0 19 0,-1-5 0,-1-13 0,0 13 32,2 5-32,0-17 16,-2 12 0,1-9-16,1 14 0,-2-4 16,0-12 0,0 13-16,2 3 0,0-14 0,-1 11-32,-1-11 32,2 14 0,-2-4 0,-1-10 16,-1 11 0,4 3-16,-2-5 0,1-1 0,1-8 0,0 14 0,-2-3-16,0-2 0,-1-13 48,3 18-32,-2-5-16,2-11 16,0 11 0,0 5 0,0-15 0,0 9 16,0-11 0,0 17-16,0-14 16,-2 9-16,2-14 16,0 19-16,0-6 16,-1-11 32,-1 12-32,2 5-16,-2-16-16,0 11 0,1-9-48,1 14 64,0-3-32,0-3 64,0 1-32,0 5 0,0-14 32,0 14-16,0-14 0,0 14-16,0-5 0,0 0-16,0 5 16,0-5 0,0-9 0,3 10 0,-3 4 0,0-3 0,0-3-16,0 1 48,0 5-32,0-5 16,0-12 0,0 13-16,0 4 0,0-15-48,0 11 48,0-1-16,0 5 16,0-14 16,0 10 16,0-11-48,0 15 16,0-5 0,0-13-32,0 13 64,0 5-32,-2-14 0,1 9 16,-1 0 32,2 5-48,0-16-32,0 12 48,0-1-32,0 5 16,0-14-32,-2 11 32,2-2 16,0 5-16,-2-6 0,2 1-16,0 0 16,0 5 0,0-5-16,0-1 48,0 1-48,0 5 16,0-5 0,0 0 0,0 0-48,0 5 48,0-4 32,0 1-32,0-3 0,0 6 0,0-5 0,-1-9-32,-1 14 48,2 0-16,0-5-16,0 0 16,-2-9 48,2 14-48,0-4 0,-2-1 32,2 0-64,0 5 32,-1-14-48,1 11 48,0-3 0,0 6 0,-2-15 48,-3 15-32,1-6-32,4 6 16,-2-5-64,1 0 32,1 0 32,0 5 0,0-14-32,-5 14 64,3-14-48,2 14 16,-2-4-32,0-1 0,1-10 80,1 15-48,-2-4 64,0-1 16,-1 0 32,3 5-112,-2-6 16,0-9-16,0 11 0,2 4 0,-3-3 8,-1-2-16,-1-9-8,5 14 16,-5-4 24,3-10-48,0 11 24,2 3 0,-3-16 16,1 13-16,1-3 56,1 6-56,-2-13 0,0 9 0,2-12-32,0 16 32,0-5-40,0-14 56,0 14-8,0 5-8,0-14 16,0 10 0,0-9-48,0 13 32,4-4 32,-1-1-16,-3 0 0,0 5-16,0-6 48,3-8-64,-3 11-48,0 3 64,0-5-32,4 0 24,-4-9-8,0 14 16,0-4 40,0-1-8,-2-9-32,2 14 0,-2-4 16,2 1-48,-1-2 16,1 5 16,-4-5 16,1-9-32,-2 14 16,5 0 0,-2-14 16,0 10 16,0-1-16,2 5-16,-1-5 0,-1-9 16,0 9-48,2 5 32,0-16 16,0 11-32,0-13 0,0 18 16,4-5 16,-1-9-16,-3 9 32,0 5-32,4-16 0,-1 11-48,2-14 32,-5 19 16,5-16 16,1 1 0,-3 1 0,-3 14-16,4-14 0,-1 9-16,1-13-16,-4 18 32,3-3 0,-3-2 16,4-9-32,-4 14 16,0-4 16,0-1-16,0 0 0,0 5 0,0-6-32,0 1 8,0 0-8,0 5 32,-2-14-336,-3 11-344,-13-1-552,18 4 1232,-5-3-2057,-12 3-871,1 0-1289,16 0 4217,-14 0-5265,7 0-4377,7 0 9642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25 4120,'0'0'0,"0"-4"488,0-1 121,0 5-609,0-5 744,0 1 192,0 1 184,0 3-1120,0-4 1128,3 4-31,-3 0-89,0 0-1008,0 0 840,0 0-120,0 0-80,0 0-2840,0 2 4976,-2 2-2159,-1 3 15,3-7-632,-4 13 568,-1-7-24,2 11-80,3-17-464,-6 16 392,1-1-56,0 5-24,5-20-312,-3 20 296,-1 3-24,1 0 9,3-23-281,-4 21 264,-1 1-8,1 1 40,4-23-296,-3 24 336,1 1-32,0-3 8,2-22-312,0 23 264,0-1-8,0-1 0,0-21-256,0 23 224,0-4 0,4-2-48,-4-17-176,5 16 136,0-2 8,1 0 24,-6-14-168,5 5 136,12 9 48,-13-9-48,-4-5-136,15 7 144,-9-2-24,13 1-8,-19-6-112,14 3 120,0-1 1,1 0-25,-15-2-96,18 1 96,-1-1 0,0 0-56,-17 0-40,16 0 24,0-3-8,-2-2-88,-14 5 72,5-4-176,14-1-217,-14 0-295,-5 5 688,18-5-1000,-13-1-392,9 1-401,-14 5 1793,0-14-2424,5 14-593,0-5-135,-5 5 3152,0-14-2977,4 14-2160,-4 0 5137</inkml:trace>
  <inkml:trace contextRef="#ctx0" brushRef="#br0" timeOffset="1">0 288 5673,'0'0'0,"0"-4"808,0 1 48,6-1 112,-1 1 80,-5 3-1048,17-4 1001,-11-1-169,13 1-184,-19 4-648,14-5 440,3 0-120,0 0-112,-17 5-208,21-5 112,2-1-64,0-8-32,-23 14-16,26-3-128,3-2-520,-1-1-840,-28 6 1488,30-5-2073,-3 0-319,-2 0-2393,-25 5 4785,0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2:03.02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10 39 5105,'0'0'0,"0"0"0,-2 0 176,2 0-64,0 0 24,0 0-136,-2 0 176,2 0 40,0 0 32,0 0-248,0 0 272,-2 0 0,1 0-8,1 0-264,0 0 224,-2 0-8,2 0 0,0 0-16,0 0 8,0 0 0,0 0-208,0 0 176,0 0-16,0 0 24,0 0-704,0 0 1216,0 0-480,0 0 25,0 0-1394,0 0 2530,0 0-1153,0 0 0,0 0-2049,3 0 3890,-3 0-1801,4 0 0,-4 0-264,3 0 248,1 0 8,-1 0 8,-3 0-264,6 0 304,-3 0 8,2 0 8,-5 0-320,6 0 272,-1 0 0,0 0 40,-5 0-312,5 0 264,0 0-8,9 0-7,-14 0-249,4 0 176,1 0 24,11 0 8,-16 0-208,3-4 200,15 4 16,-5 0-40,-13 0-176,14 0 200,0 0 0,0-3 24,-14 3-224,18 0 240,-3 0-32,1 0-8,-16 0-200,16 0 160,-1 0 0,3 0 40,-18 0-200,17 0 152,4 0 0,-2 0-16,-19 0-136,19 0 128,2 0 16,2 0 0,-23 0-144,22 1 120,1-1-24,1 0 0,-24 0-96,25 2 80,-3-2 8,1 0-8,-23 0-80,26 2 72,-2-2-24,1 0 41,-25 0-89,24 0 72,1 0 8,-3 0 80,-22 0-160,24 0 128,-1 0-8,0 0 24,-23 0-144,22 0 112,1 0 16,-4 0-16,-19 0-112,21 0 88,-4 0-32,-1 0 0,3 0 16,-19 0-72,16 0 24,3 0 24,0 0-32,-19 0-16,18 0 16,1 0 32,-4 0-8,-15 0-40,16 0 48,0 0-24,-16 0-24,14 0 0,-9 0 16,14 0 8,-14 0 24,-5 0-48,16 0 40,-13 0-16,11 0-24,-14 0 0,4-4 24,-1 4 40,2 0 16,-5 0-80,4 0 32,1 0 0,-1 0-24,-4 0-8,3 0 24,-3 0 72,0 0-24,0 0-72,0 0 64,0 0 40,0 0-16,0 0-344,0 0 600,0 0-200,0 0-40,0 0-696,0 0 1248,0 0-592,0 0 8,0 0-864,0 0 1616,0 0-752,0 0-48,0 0-944,0 0 1880,0-3-952,-2 3 48,2 0-56,-1 0 56,-1 0-56,0 0 32,2 0-32,-2 0-32,1 0 16,-3 0 40,4 0-24,-3 0 16,-1 0-8,-1 0 8,5 0-16,-4 0 0,-1 0 0,-2 0 24,7 0-24,-5 0 16,-2 0-16,-9 0 16,16 0-16,-3 0-16,-4 0 32,0 0 24,7 0-40,-14 0 0,7 0-16,-17 0 0,6 0-8,3 0 48,8 0 8,7 0-32,-14 0 0,0 0 8,-3 0-32,17 0 24,-18 0 0,3 0 0,11 0 16,4 0-16,-14 0 0,7 0 0,-12 0-16,19 0 16,-17 0-16,11 0 32,-8 2-32,14-2 16,-5 1 0,-12 1-24,13-2 0,4 0 24,-19 0-16,5 2 32,7-2-56,7 0 40,-24 0-56,17 2 8,-16-2 8,23 0 40,-15 0 24,-1 1 0,2 1-8,14-2-16,-19 0-24,-2 0 24,-1 2 24,22-2-24,-25 0 24,3 0 16,-1 2-40,23-2 0,-24 0-8,-3 0 8,0 0 24,27 0-24,-28 0 24,0 0-8,0 0-8,28 0-8,-26 0-24,3 0 8,2 0 56,21 0-40,-17 0 32,0 0-48,3 0-8,14 0 24,-16 0-16,9 0 0,-9 0 72,16 0-56,-5 0 56,-10 0-56,9-4 0,6 4 0,-14 0-32,9 0 32,-9 0 16,14 0-16,-3 0-16,-2 0 32,-1 0-32,6 0 16,-3 0 0,-2 0 16,1 0 0,4 0-16,-5 0 0,3 0-32,0 0 32,2 0 0,0 0 16,-1 0 0,-1 0-16,2 0 0,-2 0-32,2 0-8,0 0 0,0 0 40,0 2 16,0 0 0,0-2-16,0 1-32,0-1 32,0 2 0,0-2 16,4 2 0,-4-2-16,0 0-32,3 0 24,-3 2 8,0-2 0,4 1-16,-1-1 32,2 0-8,-5 0-8,6 0 0,9 2-8,-9-2-8,-6 0 16,15 0 16,1 2-16,-2-2 8,-14 0-8,15 1 0,1-1-8,1 0 16,4 0 8,0 0-16,4 0-16,-25 0 16,24 0-32,0 0 32,2 0 0,-26 0 0,27 0-16,4 0 0,-2 0-24,-29 0 40,32 0-24,-1 0 8,0 0 8,-31 0 8,32 0 0,1 0-32,2 0 0,-35 0 32,31 0 24,2 0 56,0 0 0,-33 0-80,33 0 72,2 0-56,-4 0-16,-31 0 0,32 0 0,-1 0 24,-2 0 16,-29 0-40,34 0 0,-5 0-8,-1 0 8,-28 0 0,26 0 0,-5-3 24,-2 3 16,-19 0-40,17 0 8,1 0-16,-4 0 16,-14 0-8,5 0 0,11 0 40,-11 0 32,-5 0-72,5 0 40,0 0 8,1 0 24,-6 0-72,3 0 88,-3 0 48,0-3 32,0 3-168,0 0 136,0 0 16,0-4-32,0 4-120,0 0 97,-2-3-33,-1 3-8,3 0-56,-4-4 16,-1 1 8,0 3 16,5 0-40,-7-4 40,0 4 0,-7-3-8,14 3-32,-3 0 24,-4-4-8,-7 4 24,14 0-40,-6-3 0,-7 3 16,7 0-8,6 0-8,-17-4 0,10 4 32,-12 0 8,19 0-40,-14 0-16,0-3 0,0 3 16,14 0 0,-19 0-24,-2 0 40,0 0 8,21 0-24,-22 0-16,-1 0 16,0 0-8,23 0 8,-26 0-16,0 0 32,-5 0-32,31 0 16,-32 0-80,-2 0-16,-3 0 16,37 0 80,-36 0-56,-3 0 96,3 0 16,36 0-56,-35 0 8,2 0 24,2 0-16,31 0-16,-34 0-16,5 0 56,1 0-24,28 0-16,-26 0-16,2 0 32,-1 0-8,25 0-8,-24 0 16,1 1 0,2 1-8,21-2-8,-21 2-24,1-2 24,0 2 0,20-2 0,-20 0 24,2 1 24,4 1-48,14-2 0,-15 2 0,8 0-16,-11-1 0,18-1 16,-5 2 0,0-2 32,0 2-48,5-2 16,-4 0-32,2 0 32,1 0 0,1 0 0,-2 0-8,0 0 8,2 0-32,0 0 32,0 0-24,0 0 40,0 2 8,0-2-24,4 0 16,-4 1-16,3-1-16,-3 0 16,0 0 16,4 0-16,-1 0 0,-3 0 0,5 0 8,11 0-16,-13 0-24,15 0 32,-18 0 0,14 0 16,3 0 8,4 0-24,-21 0 0,21 0-24,0 0 0,1 0-16,-22 0 40,23 0 24,3 0 0,5 0-24,-31 0 0,35 0-8,0 0-8,3-3 0,-38 3 16,40 0-40,2 0 40,2 0-56,-44 0 56,47 0-40,0 0 96,-2 0 24,-45 0-80,43 0 96,1 0-16,-2 0-80,-42 0 0,40 0-40,-2 0 56,-3 0 24,-35 0-40,33 0 32,0 0-8,-4 0-40,-29 0 16,28 0-40,-3 0 72,-5 0-8,-20 0-24,21 2 16,-3-2-8,-1 0-48,-17 0 40,18 0 0,-4 0 56,-9 0-16,-5 0-40,15 0 88,-11 0-40,1 0-32,-5 0-16,4 0 56,-4 0 24,0 0 48,0 0-128,0 0 192,0 0 0,0 0 24,0 0-816,0 0 1368,0 0-632,-2 0-48,2 0-88,-5 0 24,-1 0 8,-8-4 8,14 4-40,-5-3 32,-12 3 32,1 0-32,16 0-32,-15-4 0,1 4 0,-4-3-16,18 3 16,-17-4 32,-4 4-32,-9-3 8,30 3-8,-26 0 0,-2-4-24,-1 4 40,29 0-16,-30-3 0,-1 3 40,-4-4-24,35 4-16,-31 0-16,-4 0 16,0-3-16,35 3 16,-35 0-72,-3 0 16,-9-4 0,47 4 56,-45 0-40,0 0 80,1 0 16,44 0-56,-42 0 48,-3 0-24,3 0-8,42 0-16,-47 0-16,6 0 48,4 0 8,37 0-40,-38 0 0,5 0 40,0 2-64,33-2 24,-33 0 16,8 2-8,3 0 40,22-2-48,-16 1 40,9 3-56,-10-2 16,17-2 0,-4 1-24,-1 1 48,1 0 8,4-2-32,0 1 0,-1 1-32,-3-2 8,4 0 24,-2 2-56,2-2 64,0 0 48,0 0-56,0 2 16,4-1 16,-1-1-8,-3 0-24,4 2 16,1-2-16,0 0 16,-5 0-16,16 0 0,-13 0-16,13 0 56,-16 0-40,4 0 48,10 0-32,-9 0-32,-5 0 16,17 0 0,-12 0-32,21 0 80,-26 0-48,18 0 24,1-3 8,4 3-48,-23 0 16,19-4-40,3 4 8,3-3 32,-25 3 0,24 0 40,4-4-8,2 4-32,-30 0 0,31 0-32,4-3 8,-2 3 8,-33 0 16,38 0 0,0 0-16,1 0-8,-39 0 24,40 0-16,-4 0-24,1 0 96,-37 0-56,36 0 72,1 0-16,-2 0 24,-35 0-80,34 0-8,-4 0 32,0 2-24,-30-2 0,29 1 32,-1-1-24,-2 2-16,-26-2 8,24 2 40,-1-1-40,-6 1 16,-17-2-16,18 2-32,-2 0 8,-11-2-8,-5 0 32,17 0 0,-13 0 40,-1 0 24,-3 0-64,4 1 24,-4-1-40,3 0 8,-3 0 8,0 0 8,0 0 80,0 0 40,0 0-352,0 0 552,-2 0-272,-1 0 16,3 0-72,-5 0 56,-2 0 16,-9 0 16,16 0-88,-5 0 48,-13 0-8,3 0 16,15 0-56,-18-3 80,-1 3-24,-3 0-16,22 0-40,-27-4 0,1 4 48,-3 0-32,29 0-16,-28 0 56,-2 0-40,1 0 56,29 0-72,-30 0 40,1 0-80,-3 0 72,32 0-32,-28 0-64,-1 0 80,-1 0 40,30 0-56,-28 0 48,-5 0 56,2 0-32,31 0-72,-30 2 56,-3-2 32,4 2-8,29-2-80,-30 2 56,1-1 16,1 1-23,28-2-49,-30 2 40,4 0-8,4-2 16,22 0-48,-21 1 40,5-1 24,2 0 8,14 0-72,-5 2 0,-9-2 32,10 0-32,4 0 0,-1 0-16,-1 0 32,0 0-32,2 0 16,0 0-64,0 0-8,0 0-48,0 0 376,0 0-809,0 0-47,5 2-488,-5-2 1088,6 2-1672,8-1-745,-9 1-679,-5-2 3096,15 2-4065,-1 0-5377,-14-2 9442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4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313 442 4713,'0'0'0,"4"0"128,-4 0 48,0 0-176,3 0 208,-3 0 8,4 0 24,-4 0-240,0 0 296,3 0 64,-3-3 120,0 3-480,4 0 536,-1-4 72,-3 4 56,0 0-664,4-3 704,-4-1 65,0 4 15,0 0-784,3-3 776,1 3-8,-4-4-48,0 4-720,3 0 696,-3 0-55,0-3-17,0 3-624,0 0 560,0-4-48,0 4-24,0 0-24,0-3-40,-2-1 16,1 4-48,-1-3-31,-2 3 39,1-4-24,3 4-376,-5-3 360,-1-1-24,3 1-48,3 3-288,-5-5 256,-2 1 8,0 1 8,7 3-272,-14-6 224,9 3-8,-9-2-48,14 5-168,-6-4 144,-7 1-24,6-1 16,7 4-136,-18-3 80,11 3-16,-10-4 16,17 4-80,-14 0 40,7 0 8,-9-3-8,16 3-40,-7 0 16,-12 0 0,19 0-16,-7 3 24,-10 3-8,3-1-8,0 9-8,14-14 0,-7 5-24,-10 11 0,10-11 32,7-5-8,-14 17 0,9-3-8,-2 0 8,7-14 0,-7 14-56,0 0 40,1 0 16,6-14 0,-5 7-40,3 12 56,1-5 0,1-14-16,-2 7 0,2 8 0,0-8-16,0-7 16,0 16-24,0-11 8,5 2 16,-5-7 0,5 16-16,1-13 16,-1 4 16,-5-7-16,14 7-16,-11-1 32,3-1 0,-6-5-16,17 5 24,-14-2 40,13-1 16,-16-2-80,5 2 40,14-2 40,-13 0 16,-6 0-96,21 0 80,-16 0 32,16-5-24,-21 5-88,14-4 32,-1-1 8,5-11 24,-18 16-64,14-3 33,0-11 31,-9 10-24,-5 4-40,17-15 40,-11 10 0,9-13 32,-15 18-72,5-5 56,11-14 8,-12 5-8,-4 14-56,5-16 40,0 1-24,0-3 40,-5 18-56,5-17 8,1-1 8,-1-2 40,-5 20-56,3-20 24,1 1 8,-4-3 48,0 22-80,3-23-16,-3 2 16,0 0 32,0 21-32,4-19-16,-4 0 56,0 2 0,0 17-40,0-18-24,0 2 48,0-1-8,0 17-16,0-17 0,0 1 0,0 0 16,0 16-16,0-5-32,0-12 32,-2 12 48,2 5-48,-2-18 0,1 15 8,1-11-16,0 14 8,0 0-32,0-4 32,-2 1 0,2 3 0,0-4 16,0 1 0,-2 3-16,2 0 0,-2 0-16,2 0 0,0 0 16,0 0-56,-1 0 0,-1 2 48,2-2 8,-2 1-40,2 4 64,0 1 0,0-6-24,0 7-8,0 8 8,-2-9 8,2-6-8,0 15 16,0-8 0,0 14 40,0-21-56,0 16 8,0 5 8,0-1 0,0-20-16,0 25 40,0-1 32,-1 2-16,1-26-56,0 30 96,0-2-32,0 1 88,0-29-152,0 26 168,0-3-8,3 1-24,-3-24-136,4 21 88,1-2 64,-2 2-8,-3-21-144,6 16 168,-1 1-40,0-3 0,-5-14-128,14 14 112,-11-7-40,3 9 16,-6-16-88,14 5 56,-11 2 0,0 7 32,-3-14-88,6 2 72,-1 3 16,-2 0-32,-3-5-56,0 2 40,4 0 8,-4-1-24,0-1-24,3 2 16,-3-2-32,0 0-96,0 0 112,4 0-360,-4-3-264,3-1-432,-3 4 1056,0-5-1625,4 0-743,-4-1-977,0 6 3345,3-3-3825,-3-2-63,4 0-2850,-4 5 6738</inkml:trace>
  <inkml:trace contextRef="#ctx0" brushRef="#br0" timeOffset="949">853 155 4929,'0'0'0,"0"-5"704,0 5-704,0-14 776,3 9 176,1-9 112,-4 14-1064,3-4 1097,1-1 7,-4-9-16,0 14-1088,0-3 1048,0-11-112,0 10-151,0 4-785,0-14 688,0 11-104,-4-13-56,4 16-528,-5-3 496,-2-11-64,-7 10-48,14 4-384,-5-5 328,-9 0-16,9 0-48,5 5-264,-14-4 176,8 4-7,-9 0-57,15 0-112,-5 0 136,-15 0 0,7 2-32,13-2-104,-14 5 104,-2 0-56,0 11 0,16-16-48,-17 7 48,1 9 0,2-3-16,14-13-32,-14 7 48,9 11-24,-2-4 16,7-14-40,-7 7 8,2 12 8,0-5-16,5-14 0,-2 15-16,0-1 40,1 0-24,1-14 0,0 7 24,0 11-8,5-4-16,-5-14 0,5 7-16,9 10 16,-11-10 16,-3-7-16,14 14 0,-8-9 8,14 2 24,-20-7-32,16 16 24,-2-11 8,2 9 8,-16-14-40,15 5 24,3 2-24,-3 7 0,-15-14 0,20 3 16,-1 3-16,0 1 24,-19-7-24,19 6 24,-2 8-24,1-8-16,-1 1 32,-17-7-16,14 7-24,0 6 32,-9-9 8,-5-4-16,16 14 8,-13-9-16,1 2 56,-4-7-48,5 14 40,-1-9-32,-4 2 72,0-7-80,0 14 40,0-9 32,-2 1 64,2-6-136,-2 6 128,-3 1 16,-11-1 48,16-6-192,-5 5 136,-16 0 56,4-1 32,17-4-224,-21 3 120,-2 1 16,-1-3-32,24-1-104,-25 2 80,-1-2 0,0 0-16,26 0-64,-26 0 32,-2 0-24,2-3-8,26 3 0,-28-4-24,4 4 40,1-3-32,23 3 16,-19-4-104,2 1-136,1 3-160,16 0 400,-15 0-768,8-4-456,-11 4-473,18 0 1697,-3 0-2296,-3 0-497,0 2 57,6-2 2736,-6 3-2625,1 3 465,2-1-1777,3-5 3937,0 0 0</inkml:trace>
  <inkml:trace contextRef="#ctx0" brushRef="#br0" timeOffset="950">80 818 3672,'0'0'0,"0"0"0,-2 0 328,1 2 64,-3 1 113,4-3-505,-2 2 696,2 0 248,0-1 224,0-1-1168,0 2 1296,6-2 89,7 0-81,-13 0-1304,6 0 1144,16 0-104,-4 0-151,-18 0-889,21-3 768,1-1-72,4-1-80,-26 5-616,32-5 536,4-1-16,6 1-88,-42 5-432,45-5 409,4 0-57,1-9-48,-50 14-304,51-4 288,-2 1-40,1-1-40,-50 4-208,47-3 192,-3 3-64,-6 0-56,-38 0-72,33 0 56,-4 0-32,-2 0 8,-27 0-32,22 0 0,-1 0-32,-5 2-72,-16-2 104,15 0-368,-1 1-248,-8-1-473,-6 0 1089,17 2-1616,-14 0-576,11 0-729,-14-2 2921,6 1-3081,7 1 409,-9 0-2001,-4-2 4673</inkml:trace>
  <inkml:trace contextRef="#ctx0" brushRef="#br0" timeOffset="1515">343 1510 3568,'0'0'0,"0"0"0,0 0 248,0 0 8,0-3 48,0 3-304,0 0 329,0-3 39,0-1 120,0 1 80,0 3-568,0-6 656,0 1 80,0 0 56,0 5-792,0-5 800,-2-1 57,0 1-1,2 5-856,-3-5 816,-2-11-64,-1 13-72,6 3-680,-7-14 584,0 10-87,1-1-25,6 5-472,-14-15 424,8 11-16,-8-10-32,14 14-376,-5-3 304,-2-3-16,-8-7-32,15 13-256,-6 0 192,-9-6-24,8 3 8,7 3-176,-18-4 120,11 4 8,-10 0-40,17 0-88,-7 0 24,-10 0 24,11 2-48,6-2 0,-15 5-8,10 9 40,-13-9-8,18-5-24,-7 14 16,-8 0-16,9-7 0,6-7 0,-7 23-24,-7-6 0,9 1 24,5-18 0,-7 19-24,-7-2 32,11-1-8,3-16 0,-5 16-24,3-3 40,2 1-32,0-14 16,0 14-8,0-8 16,0 9-8,0-15 0,3 5 0,3 9 0,9-10 40,-15-4-40,4 5-16,11 0 40,-9 0 0,-6-5-24,15 2 0,-10 0 56,15 0-16,-20-2-40,5 1 80,14-1-8,-14 0 24,-5 0-96,19-3 104,-13-2-56,9 0 24,-15 5-72,5-6 24,15-9 24,-6 11 16,-14 4-64,5-15 24,14 11 32,-16-13-32,-3 17-24,14-6 24,-10-13 16,10 14-16,-14 5-24,5-21 24,0 6 8,9-3 8,-14 18-40,4-19 0,-1-2 24,0-3-16,-3 24-8,4-25 17,-1 3 31,1-4-40,-4 26-8,3-26 16,-3-2-8,0 0 16,0 28-24,0-26-8,4-2 32,-4 2 0,0 26-24,5-26-16,-1 1 40,-1 4-8,-3 21-16,4-17-24,-4 3 24,3 11 8,-3 3-8,0-6-8,0 1 8,0 0-24,0 5 24,0 0-24,0 0 8,0 0 32,0 0 8,0 0-16,0 0 8,-2 2 16,2-2-32,-3 3-8,1 4-16,-1 9 32,3-16-8,-6 5-8,5 12 32,-3-10 8,4-7-32,-2 20 0,1-7 16,-1 3-16,2-16 0,0 16 0,0 1-16,0 1 48,0-18-32,0 17 0,0 2 8,3 2 32,-3-21-40,0 23 0,4 3 56,-4 0 8,0-26-64,0 28 96,3 0 40,-3-1-16,0-27-120,0 28 152,0-2-16,0-1 0,0-25-136,0 21 152,0-1-32,0 0 8,0-20-128,0 17 88,4-1-24,-1-2-16,-3-14-48,4 7 64,-1 8 16,1-10-8,-4-5-72,0 14 64,3-10 16,1 1-32,-4-5-48,3 4 40,1-1 16,-1-1-56,-3-2 0,5 1-32,-1-1 8,1 0-144,-5 0 168,5-3-328,1-2-288,7-9-400,-9 10-529,1-10-671,9 9-473,-14 5 2689,4-17-2768,9 12 119,-9-16 737,-4 21 1912,16-16-3921,-16 16 3921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25 4120,'0'0'0,"0"-4"488,0-1 121,0 5-609,0-5 744,0 1 192,0 1 184,0 3-1120,0-4 1128,3 4-31,-3 0-89,0 0-1008,0 0 840,0 0-120,0 0-80,0 0-2840,0 2 4976,-2 2-2159,-1 3 15,3-7-632,-4 13 568,-1-7-24,2 11-80,3-17-464,-6 16 392,1-1-56,0 5-24,5-20-312,-3 20 296,-1 3-24,1 0 9,3-23-281,-4 21 264,-1 1-8,1 1 40,4-23-296,-3 24 336,1 1-32,0-3 8,2-22-312,0 23 264,0-1-8,0-1 0,0-21-256,0 23 224,0-4 0,4-2-48,-4-17-176,5 16 136,0-2 8,1 0 24,-6-14-168,5 5 136,12 9 48,-13-9-48,-4-5-136,15 7 144,-9-2-24,13 1-8,-19-6-112,14 3 120,0-1 1,1 0-25,-15-2-96,18 1 96,-1-1 0,0 0-56,-17 0-40,16 0 24,0-3-8,-2-2-88,-14 5 72,5-4-176,14-1-217,-14 0-295,-5 5 688,18-5-1000,-13-1-392,9 1-401,-14 5 1793,0-14-2424,5 14-593,0-5-135,-5 5 3152,0-14-2977,4 14-2160,-4 0 5137</inkml:trace>
  <inkml:trace contextRef="#ctx0" brushRef="#br0" timeOffset="1">0 288 5673,'0'0'0,"0"-4"808,0 1 48,6-1 112,-1 1 80,-5 3-1048,17-4 1001,-11-1-169,13 1-184,-19 4-648,14-5 440,3 0-120,0 0-112,-17 5-208,21-5 112,2-1-64,0-8-32,-23 14-16,26-3-128,3-2-520,-1-1-840,-28 6 1488,30-5-2073,-3 0-319,-2 0-2393,-25 5 4785,0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3640,'0'0'0,"0"0"0,-2 0 256,1 0-40,-1 0 0,2 0-216,0 2 296,0 0 97,0-1 135,0-1-528,0 2 624,3-2 64,3 2 40,-6-2-728,5 2 744,12-1 0,-13 1-55,-4-2-689,17 0 664,-3 2-64,2 0-80,-16-2-520,17 0 464,4 1-56,2 1-32,-23-2-376,22 0 312,3 0-16,-1 2-56,-24-2-240,24 0 192,2 0-40,1 0-55,-27 0-97,24 0 72,-1 0-32,-4 0-16,-19 0-24,17 2 8,-3-2-40,-9 0-104,-5 0 136,18 0-281,-15 0-215,2 0-296,-5 0 792,6 0-1064,-1 0-288,-2 0-33,-3 0 1385,4 0-1288,-4 0 160,0 0 136,0 0 992,0 0-857,-2 1 217,-3-1-2304,5 0 2944</inkml:trace>
  <inkml:trace contextRef="#ctx0" brushRef="#br0" timeOffset="416">112 164 3728,'0'0'0,"0"0"0,0 0 392,0 0 112,0 0 217,0 0-2338,0 0 4234,4 2-1345,-1-1 152,-3-1-1424,5 2 1385,11-2-161,-11 0-144,-5 0-1080,18 2 936,-4-2-119,1 0-129,-15 0-688,19 0 528,1 0-160,4 0-120,-24 0-248,26 0 136,4-4-48,1 4-24,-31 0-64,33-3 16,2-1-96,-2 1-288,-33 3 368,31 0-1072,-1-4-1017,-6 4-607,-5 0-337,-19 0 3033,18-3-5489,-18 3 5489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305 388 3096,'0'0'0,"0"0"160,0 0-160,0 0 168,0 0 24,0 0 16,0 0-776,0 0 1352,0 0-536,0 0 40,0 0-1608,0 0 2993,0 0-1241,0-3 96,0 3-528,3-3 648,-3-1 56,0 1 64,0 3-768,0-4 792,0 1-7,0-1-9,0 4-776,0-5 760,0 1 0,0-1-80,0 5-680,-1-5 632,-3 0-56,-1 0-87,5 5-489,-5-6 464,-1 1-72,1 0-48,5 5-344,-7-5 288,-7-1-32,9 3-56,5 3-200,-14-4 168,7 1-40,-8-1-48,15 4-80,-14 0 56,7 0 0,-12 0-32,19 0-24,-16 0 24,0 2 0,2 2-16,14-4-8,-17 5-8,3 11 16,7-11-32,7-5 24,-19 15-24,14-9 24,-9 11 0,14-17 0,-7 14 0,-9 2-8,11 1 8,5-17 0,-5 17-24,-2 1 16,2-2 16,5-16-8,-6 17 8,3 0-16,1 1 8,2-18 0,-2 19-24,2-3-24,0-3 48,0-13 0,0 7 16,6 9-8,-3-11 16,-3-5-24,14 7 16,-11 0-8,11-2 0,-14-5-8,6 6 16,9-1 8,-10-2 0,-5-3-24,16 2 40,-11-2 0,13 0-8,-18 0-32,5 0 64,14-3-24,-5-1 8,-14 4-48,5-5 56,16 0-24,-16-1 40,-5 6-72,16-15 32,-11 11 16,13-10-24,-18 14-24,5-5 24,11-12-24,-11 12-16,-5 5 16,14-18 40,-11 13-56,2-14 40,-5 19-24,6-14 48,-1 9-72,9-18 24,-14 23 0,0-16 8,3 1-8,1-4 40,-4 19-40,3-20 24,1 1-16,-1-2 16,-3 21-24,0-20 0,4-3 16,-1 0-16,-3 23 0,4-21 24,-1-1-16,1-3-8,-4 25 0,3-22 8,-3 1-24,0 0 24,0 21-8,0-19 24,0 2-24,0-1 32,0 18-32,0-17 16,0 12-16,0-16 32,0 21-32,0-6 24,0-9-8,0 11-16,0 4 0,-2-14 0,1 11-24,-1-1 8,2 1 40,0 3-24,0-4 16,-2 4-16,0 0 24,2 0-24,0 0-16,-1 0-8,1 0 16,0 0 8,0 2-24,-2 3 24,0 1 32,2-6-32,-2 7 16,1 6-16,-1-7 8,2-6-8,-2 15 0,0-1 0,2-14 0,-1 14 32,-1 5-16,0 0 32,0 2 0,2-21-48,-1 25 56,-1 1 48,2 3 16,0-29-120,0 32 160,-2-1-16,2-1 24,0-30-168,0 29 153,0 1 7,0-4 24,0-26-184,0 26 184,0-2 24,0-1 0,0-23-208,0 23 184,0-4 16,5 0-32,-5-19-168,4 17 136,-1 1-24,1-4-8,-4-14-104,3 14 72,1-9-16,1 10 8,-5-15-64,5 6 40,-1-1 8,-1 0 16,-3-5-64,4 5 24,-1 1 0,1-5-32,-4-1 8,3 2-128,1-2-192,-4 0-280,0 0 600,3 0-1064,1 0-529,1-5-727,-5 5 2320,5-5-2889,0-11-320,0 11 449,-5 5 2760,6-18-4729,-6 18 4729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519 225 4016,'0'0'0,"0"0"360,0 0-31,0 0-329,0 0 384,0 0 80,0 0 8,0 0-1792,0 0 3112,0 0-1336,0 2 0,0-2-456,0 4 504,0 1 32,0 12 24,0-17-560,-2 14 545,2 2 7,-2 1 16,2-17-568,0 16 512,0 3-8,-1-2-32,1-17-472,0 21 440,0 0 0,0 0-40,0-21-400,0 23 360,0-2-39,0-1-25,0-20-296,0 23 304,0 0-56,0-1-16,0-22-232,0 23 224,0-2-72,-2-2 40,2-19-192,-2 17 152,0-1-16,1-2 0,1-14-136,-2 7 64,0 9-16,1-11-16,1-5-32,-4 5 48,2 0 8,1 0-16,1-5-40,-2 2 56,0 0-40,0 0 8,2-2-24,0 0-16,0 0-120,0-4-144,0 4 280,0-3-488,0-2-200,0-11-208,0 16 896,0-5-1073,0-13-119,0 4-112,0 14 1304,4-15-1209,-1-1 201,1-1 216,-4 17 792,3-20-584,1 0 128,-1-1 88,-3 21 368,4-25-296,-1 4 104,-3-3 104,0 24 88,4-26-40,-4 0 40,3 0 8,-3 26-8,4-26 40,-4 0-16,3-2 8,-3 28-32,0-28 40,4 2 0,-4 0 32,0 3 40,0 23-112,3-19 184,-3 2 136,0 17-320,0-18 448,4 1 104,-4-1 64,3 3-48,-3 15-568,0-14 592,4 0 17,-4 0-49,0 14-560,3-5 512,0-13-56,1 15-56,-4 3-400,5-14 416,0 10 40,1 1-16,-6 3-440,5-4 432,9 1-16,-14 3-416,3 0 409,2 0 31,11 0-24,-11 0-8,-5 0-408,19 0 352,-5 5-72,2 0-32,-16-5-248,14 7 216,0 7-24,3-8-32,-17-6-160,16 15 104,1-10-16,1 15-32,-18-20-56,15 6 24,1 17 32,-11-5-32,-5-18-24,16 17 24,-16 2 24,0-2-16,0-17-32,0 18 80,0-1 24,-5 1 8,5-18-112,-16 17 112,0-1 16,1-1-16,15-15-112,-18 16 96,-3-9 0,-1 9-48,22-16-48,-23 5 32,-3 2-16,2 0-56,24-7 40,-25 5-128,3-1-208,1-3-256,21-1 592,-17 0-1000,3 0-448,7 0-601,7 0 2049,-14-3-2416,10-1-305,1-1 545,3 5 2176,-2-5-4241,2 5 4241</inkml:trace>
  <inkml:trace contextRef="#ctx0" brushRef="#br0" timeOffset="364">0 843 3736,'0'0'0,"0"0"440,0 0-56,0 0-384,0 0 529,0 2 255,0 0 248,0-2-1032,6 1 1248,-1 1 17,10-2-121,-15 0-1144,6 0 1016,13 0-144,-3 0-104,-16 0-768,19 0 664,3 0-79,3 0-81,-25 0-504,27-3 464,5-1-24,1 4-8,5-3-72,2-1 0,4 1-88,-44 3-272,45-5 248,2-1-48,-4 1-32,-43 5-168,42-3 88,-2-1-24,-3 1-16,-37 3-48,33 0 24,-5-4 0,-6 4-24,-22 0 0,19 0 0,-13 0-48,11 0-48,-17 0 96,3 0-216,1 0-264,1 0-312,-5 0 792,14 0-1208,-14 2-529,4 0-511,-4-2 2248,0 1-2345,0 5 145,0-1 384,0-5 1816,-2 5-3881,2-5 3881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271 459 1872,'0'0'0,"0"0"0,0-3 272,0 0-24,0-3 104,0 6-352,0-5 440,0-9 96,0 11 64,0 3-600,0-6 585,0 1-9,0-10-8,0 11-32,0 4-536,0-5 520,-2-9-16,-2 10-8,4 4-496,-5-13 448,0 7-48,0-9-40,5 15-360,-5-4 313,-2-1-49,-7-9-64,14 14-200,-6 0 144,-1-3-40,-6-1-32,13 4-72,-6 0 64,-9 0-8,1 0-40,14 0-16,-7 2 16,-12 3-16,5 2-32,14-7 32,-14 16-16,-2-9-16,2 10 16,14-17 16,-7 7-32,-10 12 24,12-3 8,5-16 0,-16 15-40,11-1 24,-2 2-48,7-16 64,-7 16-48,2-2 24,1 1 0,4-15 24,-2 14-24,1-7-8,-1 11 16,2-18 16,0 5-32,0 2 32,0 7 0,0-14 0,3 3-16,3 2 8,-3 1 0,-3-6 8,5 5 16,9 0 16,-10-3-16,-4-2-16,5 2 24,11-2-16,-13 0 32,-3 0-40,16 0 48,-13-4 0,13 1 8,-16 3-56,3-6 40,13 1 0,-11 0-16,-5 5-24,16-5 48,-11-11-32,13 13 0,-18 3-16,3-14 32,13 8-8,-13-8 32,-3 14-56,14-5 40,-10-10-16,1 9 16,-5 6-40,5-21 16,0 8 40,0-3 0,-5 16-56,14-16 32,-14-1 0,6-4-24,-6 21-8,3-23 16,2-1 24,-1-2 8,-4 26-48,3-24 32,1-4-16,-4-2-32,0 30 16,0-29 24,3-3-16,1 3 32,-4 29-40,3-28 8,1 2-8,-1 1 0,-3 25 0,5-17 8,1 3 16,-1 10 0,-5 4-24,5-13 0,-2 13 16,-3-4 32,0 4-48,0 0 64,0 0 0,0 0 0,0 0-256,-1 0 416,-1 2-184,-3 1 48,5-3-88,-5 7 64,-1 9-8,1-11-24,5-5-32,-5 16-16,0-11 40,3 12-16,2-17-8,-4 7 0,3 11 16,-1-11-48,2-7 32,0 15-8,0-1 48,0 0 16,0-14-56,0 16 72,0 3 56,0 0 32,0-19-160,3 21 192,1 2 16,-1 1 0,-3-24-208,4 24 184,-1 3-24,1-1 40,-4-26-200,0 27 184,3 0-8,-3-3-24,0-24-152,4 24 72,-4-1-7,3-2-33,-3-21-32,4 21 32,-4-4 8,3 0-24,-3-17-16,4 16 16,-4-9 8,3 12 24,-3-19-48,4 5 16,-1 9-8,2-10-16,-5-4 8,4 5-24,-1 0 0,1-1-48,-4-4 72,3 2-177,1-1-199,1-1-232,-5 0 608,3 0-880,3-5-328,8-9-312,-14 14 1520,3-3-1817,2-15 57,9 3 15,-14 15 1745,4-14-1376,1-4-1104,-5 18 2480</inkml:trace>
  <inkml:trace contextRef="#ctx0" brushRef="#br0" timeOffset="1">539 63 5009,'0'0'0,"0"0"0,0 0 968,0-4-32,0 4 112,0 0-1048,0 0 1008,0 0-63,0 0-105,0 0-3633,0 0 6282,-2 2-2865,0 3-64,2-5-560,-2 14 472,-1-9-56,1 11-48,2-16-368,-2 14 337,-1-7-49,1 14-40,2-21-248,-3 17 248,-3 1 48,3 1 32,3-19-328,-2 22 368,1 1 32,-3 0-8,4-23-392,-2 24 376,-1 4 0,1 0-48,2-28-328,0 27 320,0-2-32,0-3-55,0-22-233,0 21 280,0-2 8,4-1 56,-4-18-344,5 16 312,0-3-56,9-6-48,-14-7-208,3 16 192,3-11 0,11 2-24,-17-7-168,4 7 168,11-2-40,-10 1 8,-5-6-136,16 1 184,-11 1-40,16 0 0,-21-2-144,14 0 120,2 0-72,-1-4 8,-15 4-56,14-5 8,0 0-32,0 0-96,-14 5 120,5-16-320,15 13-312,-15-11-320,-5 14 952,15-4-1320,-11-10-425,10 11-567,-14 3 2312,3-14-2833,3 10-72,-1-10 89,-5 14 2816,3-3-4777,-3 3 4777</inkml:trace>
  <inkml:trace contextRef="#ctx0" brushRef="#br0" timeOffset="2">483 322 1936,'0'0'0,"0"0"552,0 0 16,0 0-568,0 2 568,0-1 80,3 3 17,-3-4-665,6 2 528,8-1-176,-11 1-144,-3-2-208,14 2 96,-9-2-48,14 0-104,-19 0 56,16 0-376,0 0-528,1-4-281,4 1-159,-21 3 1344,21-5-2256,-21 5 2256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4256,'0'0'0,"-2"0"865,2 0-865,0 0 880,0 1 152,0 1 128,0-2-1160,0 4 1241,3-1-33,1 1-152,-4-4-1056,3 3 936,3 2-144,-1-1-71,-5-4-721,14 1 688,-11 1-88,15 2-56,-18-4-544,5 1 464,14 3-112,-3-2-88,-16-2-264,17 1 232,2-1-56,0 0-24,-19 0-152,20 0 112,0 0-24,-2 0-40,-18 0-48,17 0 48,1 0-16,-1 0 0,-17 0-32,17 0 40,-1-3-32,-11 3-40,-5 0 32,19-4-128,-15 4-216,10-3-280,-14 3 624,0 0-1008,5-4-440,-1 1-489,-4 3 1937,3 0-2304,-3-3 23,0 3 41,0 0 2240,0 0-4393,0 0 4393</inkml:trace>
  <inkml:trace contextRef="#ctx0" brushRef="#br0" timeOffset="1">3 202 5425,'0'0'0,"-2"0"1512,2 2-96,0-2-1416,0 5 1289,0-1 127,14-1 56,-14-3-1472,5 2 1352,12 0-199,-3 0-241,-14-2-912,14 1 744,4-1-136,-3 2-80,-15-2-528,19 0 416,1 0-128,-3 0-31,-17 0-257,19 0 144,0 0 0,0 0-48,-19 0-96,20 0 56,-3 0-32,0 0-40,-17 0 16,21 0 0,-2 0-216,1-3-441,-20 3 657,19-4-1320,-4 1-1048,-1-1-857,-14 4 3225,14-3-3441,0-1-2616,-14 4 6057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27.195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16 259 3336,'0'0'0,"-2"0"240,2 0 88,-1-3 104,-1 3 73,2 0-505,-2 0 536,0-4 56,1 4-16,1 0-576,-2 0 592,0 0 16,0 0-8,2 0-600,0-3 592,0 3-47,0 0-57,0 0-488,0 0 416,0 0-96,0 0-72,0 0-1232,0 0 2168,0 0-984,4 0 16,-4 0-216,3 0 248,1 0 24,1 2-8,-5-2-264,5 1 280,0 1-24,9 0 16,-14-2-272,4 3 256,1 1-16,11 1-32,-16-5-208,5 5 160,11 0-7,-13 1-9,-3-6-144,14 7 144,-9 7-32,9-9 0,-14-5-112,4 14 96,1-9 32,0 12-24,-5-17-104,14 7 144,-14 9-32,5-9 8,-5-7-120,4 17 128,-1-3-16,-3 0 24,0-14-136,4 14 72,-4 2-16,0-2 24,0-14-80,0 7 56,0 10 32,-2-10 24,2-7-112,-4 14 104,1-9 0,-1 13-8,-1-15 8,5-3-104,-5 5 72,0 2 8,1-2 24,4-5-104,-5 6 56,3-1 0,-1-2 0,3-3-56,-2 2 40,0 0 0,1 0 8,1-2-48,0 1 56,-2-1 8,2 0 40,0 0-104,0 0 96,0 0 32,0 0-16,0 0-448,0 0 744,3-3-360,1-2-24,-4 5-24,5-6 0,0 3 16,9-1 16,-14 4-32,4-5 8,-1 2 16,11-3-32,-14 6 8,4-5-56,10 0 56,-9 0-16,-5 5 16,14-14 0,-11 10 24,11-1 0,-14 5-24,5-5-16,11-9 32,-11 11-32,-5 3 16,19-14 24,-13 8 24,11-9 24,-17 15-72,5-5 64,13-13-64,-13 13 0,-5 5 0,14-19-24,-9 14 32,12-15 32,-17 20-40,4-5 48,10-12-24,-14 12 0,0 5-24,5-21 0,9 15 24,-11-13 24,-3 19-48,6-5 48,-1-12 32,-2 12 32,-3 5-112,5-18 80,-1 15 57,-1-11 47,-3 14-184,0-4 192,4-1 64,-4-9 16,0 14-272,-2-3 216,-1-3-8,-3 1-32,6 5-176,-5-5 152,0 0 0,-2 0-40,7 5-112,-7-6 80,-7 1-32,-1 2-8,15 3-40,-4-4 16,-3 4 8,2-3-40,5 3 16,-4 0-8,-3 0-16,-8 0-120,15 0 144,-5 0-344,-9 0-344,12 0-409,2 0 1097,-2 0-1568,-3 1-480,0 5-401,5-6 2449,-6 3-2784,5 2-9,-1 1-2448,2-6 5241</inkml:trace>
  <inkml:trace contextRef="#ctx0" brushRef="#br0" timeOffset="1107">850 51 3376,'0'0'0,"0"-4"264,0 1 80,0-3 72,0 1 105,0 5-521,0-5 576,3 1 40,-3 1 16,0 3-632,0-4 624,0 1-40,0 0-56,0 3-528,0-4 456,0 4-31,0-3-33,0 3-392,-2 0 392,1 0-24,-1-4-40,2 4-328,-4 0 248,1 0-32,-1 0 0,4 0-216,-3 2 216,-2 3 56,-1 0 40,6-5-312,-5 7 296,0 7 40,-9-9 8,14-5-344,-5 18 288,-2-4 16,-9 1-15,16-15-289,-5 18 296,-11 3 0,11-2 0,5-19-296,-17 22 272,11 1-56,-7 1 16,13-24-232,-6 26 240,-1 1-8,2 0-16,5-27-216,-5 26 208,3 1-64,-1-3-32,3-24-112,-2 24 144,2-1-16,0 0-24,0-23-104,0 20 80,3-2 16,1-2-8,-4-16-88,5 15 112,9-8 16,-9 9-56,-5-16-72,14 5 56,-10 2-8,10 7-40,-14-14-8,3 2 64,13 3-40,-11 0-48,-5-5 24,19 4 24,-15-3-72,11 1-120,-15-2 168,5 2-384,11-2-392,-11 0-440,-5 0 1216,20-4-1585,-15 1-351,12-1-384,-17 4 2320,5-5-2473,13-11 377,-13 13-1977,-5 3 4073</inkml:trace>
  <inkml:trace contextRef="#ctx0" brushRef="#br0" timeOffset="1108">970 178 3344,'0'0'0,"-2"0"352,2 0-352,0-4 480,0 1 97,0-1 63,0 4-640,0 0 648,0 0-56,0 0-64,0 0-2296,-2 0 4040,2 2-1768,0 1 48,0-3-552,0 6 560,-2-1-23,2 2-49,0-7-488,0 14 472,0-9-8,-1 14 8,1-19-472,-2 7 472,0 14-88,0-4-40,2-17-344,0 18 280,-1 1-48,-1-2 16,0-1-16,2-16-232,0 16 185,0-1 39,-2 1 8,2-16-232,-1 14 216,-1 1 32,2-8 0,0-7-248,0 18 176,0-11 16,0 7-8,0-9-24,0 0 48,0 0-16,0-5-192,0 6 168,0-3-8,0 1-8,0-4-152,0 1 128,3 1 24,-3-2 16,0 0-168,0 0 248,0 0 56,0 0-8,0 0-1144,0 0 1928,0-5-928,4 0-32,-4 5-120,0-6 97,0-9 23,0 11 16,0 4-136,0-15 40,0 9 16,3-11-40,-3 17-16,0-5-16,0-14 88,0 13-40,0 6-32,4-19 8,-4 5 16,0 9-8,0 5-16,0-21 0,0 7 48,0-1-48,0 15 0,0-14-16,0 0 64,0 0-8,0 14-40,0-5 72,0-15-8,3 15-24,-3 5-40,4-5 24,-4-9 0,0 14 24,0 0-48,0-3 24,0 3 48,3 0-8,-3 0-64,0 0 24,0 0 32,0 0-8,0 0-176,0 0 280,0 0-88,4 1-16,-4-1-48,5 6 48,0-1 32,-5 2 16,0-7-96,5 14 88,1-9-64,-1 11-8,-5-16-16,16 7-16,-13 10 8,2-3 16,-5-14-8,16 15 32,-11 1 0,13-2-8,-18-14-24,5 7 56,16 10-32,-16-10-24,-5-7 0,22 18 16,-8-11 56,4 12 16,-18-19-88,19 5 120,-3 11-56,3-11-40,-19-5-24,14 5 48,0 2 72,5 0 96,-19-7-216,14 5 272,0-1 40,-1-1-24,-13-3-288,4 2 296,12 0-48,-13-2-32,-3 0-216,16 0 184,-13 0 8,11-4-31,-14 4-161,4-3 216,1-2 8,0-9 8,-5 14-232,5-4 160,9-10 8,-14 9-40,0 5-128,4-19 64,-1 5 64,1 0-40,-4 14-88,0-14 56,0 0 8,0 0-8,0 14-56,-6-15 88,1-3-32,0-1 56,5 19-112,-14-19 96,11 0-24,-3 1 0,6 18-72,-7-17-16,0 1 0,2-1-40,5 17 56,-5-14-40,2-2 0,-1 2-48,4 14 88,-3-5-152,-1-12-104,2 13-88,2 4 344,-1-5-512,-1 0-104,2 0-241,0 5 857,0-4-1144,0 1-288,0 3-465,0 0 1897,0 0-2336,3 0-305,1 2-415,-4-2 3056,3 5-3033,3 2-2320,-6-7 5353</inkml:trace>
  <inkml:trace contextRef="#ctx0" brushRef="#br0" timeOffset="1447">1533 24 4056,'0'0'0,"0"0"616,-1 0 1,1 0-617,0-3 680,0-1 80,0 4 32,0 0-792,5 0 848,0 0 24,0 0 41,-5 0-913,14 0 984,-10 0 80,10 2 40,-14-2-1104,3 5 1129,16 2-33,-14 7-96,-5-14-1000,23 7 888,-7 11-88,-1-3-103,-15-15-697,18 19 616,-4 1-104,1 0-48,-15-20-464,16 23 384,1 0-56,-1 3 24,-16-26-352,16 26 288,-11 0-24,12 4-32,-17-30-232,0 27 120,6 0-24,-3-1-32,-3-26-64,0 24 24,0-1-8,-2 1 8,2-24-24,-14 23 32,1-2 16,-3-4 24,16-17-72,-18 16-56,1-1-288,0-1-376,17-14 720,-18 7-1248,1 11-713,3-13-847,14-5 2808,-14 7-3641,9 0-424,-11-2-2072,16-5 6137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4.94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0 303 4032,'0'0'0,"4"0"128,-1 0 64,1 2 72,1 0 73,-5-2-337,5 2 384,0-2 40,9 0 40,-14 0-464,5 0 472,9 0-16,-8 0-40,-6 0-416,19 0 360,-14 0-64,19 0-64,-24 0-232,16-4 168,1 4-32,3 0-40,-20 0-96,19-3 80,0 3-16,0-4-32,-19 4-32,19-3 8,0 3-8,0 0-8,-19 0 8,18 0 0,-1 0-24,-3 0-24,-14 0 48,14 0-152,-9 0-192,14 0-296,-19 0 640,6 0-944,8 0-224,-11 0-2457,-3 0 3625</inkml:trace>
  <inkml:trace contextRef="#ctx0" brushRef="#br0" timeOffset="642">853 1 4240,'0'0'0,"-2"0"184,2 0-184,-2 0 216,1 1 65,-1 3 47,2-4-328,-2 5 376,0 0 88,1 9 40,1-14-504,-2 5 504,0 13-8,2-3-64,0-15-432,0 16 344,0 3-48,0 0-56,0-19-240,0 21 192,4 2 0,-4-2-15,0-21-177,3 24 144,1-1 40,-4-1 8,0-22-192,5 23 192,-2-2-48,-3 0-24,0-21-120,4 19 136,-1-2 0,1 1 104,-4-18-240,5 15 240,-1-1-8,-1 0-16,-3-14-216,3 7 200,1 11-32,-1-13 8,-3-5-176,4 14 192,-1-13-48,1 5 48,-4-6-192,0 5 168,3-3 24,-3-1 88,0-1-280,0 2 384,0-2 57,0 0-17,0 0-424,4-3 320,-4-3-136,0-9-72,0 15-112,0-6 40,0-9 16,0 10-32,0 5-24,0-21 24,3 7 16,-3 0-72,0 14 32,4-14-32,-1 0-72,1 0-32,-4 14 136,5-14-48,11-3-32,-11 1-32,-5 16 112,21-17-120,-7 1-104,0-1-16,-14 17 240,15-14-249,3 9 1,-3-9 24,-15 14 224,21 0-184,-3-6 40,-3 3 64,-15 3 80,18-4-96,-3 4 40,-1 0 0,-14 0 56,14 0-56,0 0 16,-9 2-8,-5-2 48,23 5-64,-18 2 32,13 7 24,-18-14 8,5 5 0,14 11 0,-14-9-8,-5-7 8,16 18-32,-13-12 40,2 14-32,-5-20 24,6 7-48,-3 12-24,-3-12 0,0-7 72,0 17-8,0-12 64,0 11 24,0-16-80,-2 5 112,-3 2-16,-9 7 8,14-14-104,-5 5 120,-12 2 8,3 0 8,14-7-136,-16 7 160,0-2 8,-3 1-24,19-6-144,-19 3 168,0 1-31,-2-3-41,21-1-96,-21 0 80,2 0-24,-2 0-24,21 0-32,-17 0 32,1 0 0,1 0-32,15 0 0,-6 0 0,-9 0-80,9-3-136,6 3 216,-7-4-553,2 1-415,0-1-400,5 4 1368,-3-3-1696,1-1-153,0 1 89,2 3 1760,0-5-4297,0 5 4297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5:0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3640,'0'0'0,"0"0"0,-2 0 256,1 0-40,-1 0 0,2 0-216,0 2 296,0 0 97,0-1 135,0-1-528,0 2 624,3-2 64,3 2 40,-6-2-728,5 2 744,12-1 0,-13 1-55,-4-2-689,17 0 664,-3 2-64,2 0-80,-16-2-520,17 0 464,4 1-56,2 1-32,-23-2-376,22 0 312,3 0-16,-1 2-56,-24-2-240,24 0 192,2 0-40,1 0-55,-27 0-97,24 0 72,-1 0-32,-4 0-16,-19 0-24,17 2 8,-3-2-40,-9 0-104,-5 0 136,18 0-281,-15 0-215,2 0-296,-5 0 792,6 0-1064,-1 0-288,-2 0-33,-3 0 1385,4 0-1288,-4 0 160,0 0 136,0 0 992,0 0-857,-2 1 217,-3-1-2304,5 0 2944</inkml:trace>
  <inkml:trace contextRef="#ctx0" brushRef="#br0" timeOffset="416">112 164 3728,'0'0'0,"0"0"0,0 0 392,0 0 112,0 0 217,0 0-2338,0 0 4234,4 2-1345,-1-1 152,-3-1-1424,5 2 1385,11-2-161,-11 0-144,-5 0-1080,18 2 936,-4-2-119,1 0-129,-15 0-688,19 0 528,1 0-160,4 0-120,-24 0-248,26 0 136,4-4-48,1 4-24,-31 0-64,33-3 16,2-1-96,-2 1-288,-33 3 368,31 0-1072,-1-4-1017,-6 4-607,-5 0-337,-19 0 3033,18-3-5489,-18 3 5489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6.24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383 17 3856,'0'0'0,"0"-3"336,0 3-336,4-3 464,-1-1 121,-3 4 63,0 0-648,0-3 704,0 3 24,0 0 8,0 0-736,0-4 696,-5 4-23,-2 0-57,7 0-616,-14 0 552,9 0-16,-11 0-48,16 0-488,-5 0 440,-12 0-48,10 2-48,7-2-344,-20 2 312,7-1-48,-1 1-32,14-2-232,-14 4 216,-2-3-24,0 3-23,16-4-169,-15 3 168,-1 1-48,0 1-48,16-5-72,-15 5 72,8 0-16,-11 1 0,18-6-56,-5 5 32,-2 0-24,0 0 16,7-5-24,-5 5 0,2 1-16,1 1 16,2-7 0,-2 7-32,0 7 24,2-11 40,0-3-32,0 5 8,0 9 8,6-9 0,9 9-16,-15-14 0,5 5 0,15 9 48,-5-8-40,-15-6-8,18 7 0,1 7 8,0-9 8,-19-5-16,19 14 0,2-9 16,-2 11 0,-19-16-16,21 5-24,-2 10 16,-2-9-8,-17-6 16,18 14-16,-2-9 0,-1 12-16,-15-17 32,14 14-32,-9 0 24,13 2-24,-15-2 8,2-7-16,1 10 8,-6-17 32,3 14-40,-3-9 56,0 11 104,0-16-120,0 5 184,0 0 128,-2 9 64,2-14-376,-7 4 432,-8 1 72,8 2-8,7-7-496,-23 5 440,2 0-40,2 0-64,19-5-336,-26 4 224,0-1-16,2-1-79,24-2-129,-28 0 96,2 0 8,1 0-72,25 0-32,-26 0 48,2 0-80,5-3 16,19 3 16,-21-4-96,3 4-217,-1-5-303,19 5 616,-19-5-1208,5 0-680,9-1-609,5 6 2497,-5-5-2968,-9 0 143,10 1-2168,4 4 4993,0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7.84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1 333 2840,'0'0'0,"0"0"56,0 0-56,0 0 56,0 1 24,0-1 72,0 0 56,0 0 8,0 0 48,0 0-264,0 0 248,0 0 8,3 0 32,-3 0-288,3 0 313,3 0-1,11 0 16,-17 0-328,5 0 344,20-3-40,-8 0 8,-17 3-312,19 0 296,-1-4-32,1 4 32,-19 0-296,19-3 288,2-1-24,0 4-48,-21 0-216,21-3 192,-1 3-64,0 0-40,-20 0-88,15 0 72,1 0-64,-11 0-24,-5 0 16,16 0 8,-13 0 0,11 0 16,-14 0-24,4 0 0,-1 0-32,1 0-80,-4 0 112,5 1-304,-2-1-328,1 2-352,-4-2 984,3 2-1216,-3-2-1,4 0-2135,-4 0 3352</inkml:trace>
  <inkml:trace contextRef="#ctx0" brushRef="#br0" timeOffset="564">627 23 3192,'0'0'0,"-2"-3"272,2 3-272,-2-6 272,-1 1 48,3 0 24,0 5-344,0-4 409,-2 4-25,1 0-8,1 0-376,-2 0 344,0 0-72,2 0-24,0 0-248,0 0 216,0 4 48,-2 1-16,2-5-248,-1 16 224,1-11 16,0 12-104,0-17-136,0 16 96,0 0 16,0 3 0,0-19-112,0 19 128,0 2 48,3 0-24,-3-21-152,4 22 176,-1 4 24,0-1 32,-3-25-232,4 28 233,1-4-25,9-1-16,-14-23-192,5 21 184,1-1 0,7 3-8,-13-23-176,4 19 160,1 0 0,0-1-8,-5-18-152,6 15 168,-1 1 0,-2-2-8,-3-14-160,4 14 152,-1-7-24,1 7 24,-4-14-152,0 5 160,3 0-32,-3 0 24,0-5-152,0 6 128,0-5-32,0 1 72,0-2-168,0 0 208,0 0 80,4 0 40,-4 0-328,3 0 280,-3 0-64,4-5-64,-4 5-152,0-14 97,5 9-33,0-11-32,-5 16-32,5-5 0,9-14 0,-10 13 8,-4 6-8,5-20 16,14 6-16,-14 0 0,-5 14 0,18-14 0,-13 9-16,14-13 16,-19 18 0,14-5-40,3-12 0,1 13 0,-18 4 40,15-14-16,1 14 8,0-5-24,-16 5 32,14-3-73,0-1 33,-9 4-8,-5 0 48,21 0-8,-16 0 8,16 0-48,-21 0 48,14 4-48,-9 1 24,14 0 8,-19-5 16,5 14 24,11-9-24,-11 9-24,-5-14 24,14 5-16,-10 13-8,-1-13 24,-3-5 0,5 16 0,-1-11-8,-1 10 0,-3-15 8,0 6 16,0 1 16,0 8 16,0-15-48,-1 4 64,-5 3-24,-8 7 88,14-14-128,-5 3 105,-12 4 15,-1-2-8,18-5-112,-15 5 80,-4 1 16,1-5 0,18-1-96,-19 2 96,0 0-24,-2-2-40,21 0-32,-19 0 32,0-4-24,0-1 16,19 5-24,-16-5-8,0 0-56,9 0-120,7 5 184,-15-6-408,9-8-177,-7 11-207,13 3 792,-2-5-984,-2-9-176,1 10-201,3 4 1361,-2-5-1544,0 0-56,2-9 88,0 14 1512,0 0-1225,0-5-1671,0 5 2896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36:39.14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1 126 3440,'0'0'0,"0"0"560,0 0-120,0 0-23,0 0-417,0 0 392,0 0 48,0 2 80,0-2-520,0 3 560,0 2 0,3 11-48,-3-16-512,0 7 472,4 12-96,-4-3-24,0-16-352,0 17 337,3 2-73,-3 4 0,0-23-264,4 24 232,-4 1-32,3 1 40,-3-26-240,4 24 200,-1 0 0,1-1 16,-4-23-216,5 24 192,-2-1 0,1 0-8,-4-23-184,5 20 176,0 0-40,0-1-8,-5-19-128,4 17 136,1 1-32,0-5 8,-5-13-112,4 7 80,-1 9 16,-3-12-8,0-4-88,0 5 112,0 0-16,0-2-32,0-3-64,0 2 72,0 0 0,0 0 0,0-2-72,0 1 32,0-1-176,0 0-216,0 0 360,-1-3-688,-1-2-480,0 0-344,-1-9-153,3 14 1665,-4-6-1656,2-9 232,-1 1 231,3 14 1193,-4-5-2144,4 5 2144</inkml:trace>
  <inkml:trace contextRef="#ctx0" brushRef="#br0" timeOffset="1">39 150 2944,'0'0'0,"0"0"0,-3-14 528,-1 0 96,-1-1 81,5 15-705,-5-14 752,1 9 40,2-13 80,2 18-872,-1-5 896,1-9 32,0 14-23,0-5-65,0 0-64,0-1-120,0 6-656,3-3 584,1-1-88,1 1-48,-5 3-448,5-4 449,12 4-9,-3-3-8,-14 3-432,16-4 392,0 1-40,3-1-72,-19 4-280,19-3 216,5 0-40,2 3-48,-26 0-128,28 0 88,0 0-48,-3 0-8,-25 0-32,26 0-8,0 5 8,-2 2 8,-24-7-8,21 15 0,-5-1 8,-11 4 8,-5-18-16,5 17 8,0 2-8,1 0 48,-6-19-48,0 19 72,0 2 40,0-3 120,0-18-232,-6 17 288,-8-1 48,0-1 16,14-15-352,-17 16 288,-4-2-47,-1 2-17,22-16-224,-25 7 216,-1 8-16,-2-11-16,28-4-184,-28 5 136,2 0-48,0-1-16,26-4-72,-24 1 48,3 3-32,2-4-80,19 0 64,-16 0-320,9 0-432,-10-4-673,17 4 1425,-4-3-2504,1 0-1217,1-3-248,2 6 3969,0-14-5697,0 14 5697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43.27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72 132 3584,'0'0'0,"0"0"72,0 0-72,0 0 64,0 0 32,0 0 48,0 0-448,0 0 760,0 0-264,0 0 8,0 0-1048,3 0 1897,-3 0-809,0 0 32,0 0-272,0 0 304,0 0 32,0 0 16,0 0-1344,0 0 2344,0-3-968,0 3 8,0 0-392,0 0 408,0 0 0,0 0-48,0 0-1536,0 0 2688,0 0-1208,0 0-39,0 0-2346,0 0 4394,0 0-2089,0 0-56,0 0-2873,0 0 5562,0 0-2697,4 0 48,-4 0-208,3 0 264,1 0 24,-1 0-8,-3 0-280,4 0 248,1 0-8,11 0-40,-16 0-200,3 0 200,15 0-48,-1 0-24,-17 0-128,14 0 112,5 0 24,-3 0-16,-16 0-120,15-4 112,3 4 8,1 0-24,-19 0-96,19 0 104,0 0-8,2-3 8,-21 3-104,21 0 104,0 0 0,0-4 0,-21 4-104,21 0 104,-2 0 17,0-3-57,-19 3-64,17 0 56,1 0 0,-13-4 0,-5 4-56,19 0 80,-14-3 0,13 3-16,-18 0-64,5 0 48,0 0 8,0 0 0,-5 0-56,4 0 48,-4 0 32,0 0 24,0 0-104,0 0 128,0 0 8,0 0-32,0 0-472,-2 0 784,-3 0-384,0 0 0,5 0-32,-14 0 48,10 0 0,-3 0-8,7 0-40,-7 0 16,0 0-16,-7 0 24,14 0-24,-3 0 0,-2 0 24,0 0 16,5 0-40,-7 0-8,0 2 8,-7-2 0,14 0 0,-6 1-8,-7 1 24,7-2-16,6 0 0,-15 2 16,8-2-8,-11 2 24,18-2-32,-7 0 48,-12 0-24,4 0-16,15 0-8,-14 0 24,0 0 0,-2 0-8,16 0-16,-16 0 24,1 1-24,-3-1-8,18 0 8,-14 0 0,-1 2 32,-3-2-24,18 0-8,-17 2 16,0 0-8,1-2-8,16 0 0,-14 1 16,7 1-8,-9 0 16,16-2-24,-5 2-16,-2-1 16,2 1 0,5-2 0,-5 2 0,1 0 16,1-1-16,3-1 0,-5 2-16,1-2 8,2 0 40,2 0-32,-1 0 16,-1 0-16,0 2 16,2-2-16,0 0 40,0 0-24,0 0 8,0 0-32,4-4 16,-1 4-16,1-3 16,-4 3-8,5 0-8,10 0 8,-11-4 8,-4 4-8,17-3 16,-3 3 0,4-4 8,-18 4-24,15 0-8,4 0 8,2 0 0,-21 0 0,18-3 0,3 3 0,-2 0 8,-19 0-8,21-4 0,-2 4 16,3 0 0,-22 0-16,23-3 0,0 3 16,-2 0-48,-21 0 32,20 0-16,0 0 32,0 0-8,-20 0-8,18 0 8,-1 0-16,-1 0 0,-16 0 8,5 0 8,13-4 0,-15 4 16,-3 0-24,5 0 16,0 0-40,1 0 32,-6 0-8,3 0 16,1 0 24,-4 0 56,0 0-96,3 0 64,-3 0 40,0 0 40,0 0-144,0 0 160,0 0 16,0 0-24,0 0-640,0 0 1104,0 0-488,0 0-24,0 0-952,0-3 1816,0 3-888,0 0 0,0 0-80,0 0 72,0-3 0,4 3 8,-4 0-80,0-4 40,0 4-16,0-3 0,0 3-24,0 0 48,0 0 8,0-4 8,0 4-64,0 0 32,0 0-8,0 0 40,0 0-184,0-3 288,-2 3-144,-2-4 8,4 4-32,-5 0-24,-11 0 24,3-3 24,13 3-24,-14 0 16,-6 0 8,1 0 0,19 0-24,-21 0 0,-1 0 0,-1 0 8,23 0-8,-21 0 0,-1 0 0,1 0 24,-2 0-8,2 0 8,2 0 8,19 0-32,-21 0-8,4 0 16,-4 0-8,21 0 0,-17 1 0,-1 1 0,-1 2 0,19-4 0,-16 1-24,1 5-8,1-5 56,9 3-24,5-4 0,-14 3 24,10 1 1,-1-1-50,5-3 25,-5 2-16,3 0 16,-1-1-24,3-1 24,-2 2-24,2 0 16,0-2 8,0 0 24,3 0-24,-3 0 0,6 0 24,-1 0-40,12 0 8,-1 0 40,-16 0-32,14 0 24,5 0 1,-2-4-9,-17 4-16,18-3-24,3 3 24,-4-4 8,-17 4-8,19 0 0,2-3 0,0 0-8,-21 3 8,24-4-25,1 1 25,-3 3 8,-22 0-8,26 0 17,-1-4-17,-3 4-41,-22 0 41,30 0-8,-4 0-32,0-3 56,-26 3-16,26 0-16,-5 0 32,-4 0-32,-17 0 16,20-4-32,-3 4 40,0 0-32,-17 0 24,16-3 0,-11 3 0,0 0 24,-5 0-24,6 0 24,-1 0 40,11 0-15,-16 0-49,0-4 72,0 4 64,0 0-8,0 0-128,-4 0 128,-1-3-24,-2 3-64,7 0-40,-19 0 24,5 0 40,-4-4-16,18 4-48,-17 0 72,0 0-24,-2-3-8,19 3-40,-20 0 64,0 0 0,-1 0-8,21 0-56,-21-4 56,-2 4-8,4 0 0,19 0-48,-21-3 64,0 3 8,4-4-24,17 4-48,-19-3 56,1 3-48,-1 0 32,19 0-40,-19 0 40,0 0-16,1 0 0,18 0-24,-15 0 16,-3 0-8,1 0 8,17 0-16,-17 0 0,-3 0 0,1 0-16,19 0 16,-21 0 0,2 0 24,4 0-8,15 0-16,-20 0 24,7 0-24,7 2 0,6-2 0,-17 1-8,12 1 16,-2 0-8,7-2 0,-14 1 0,12-1-8,-3 2 8,5-2 0,-4 2 0,3 0 0,1-1-32,0-1 32,0 0-32,0 2 0,0 0 24,0-2 8,0 0 24,0 2 0,5-2-24,-5 0 0,3 0 24,11 0-24,-9 0 0,-5 0 0,16 0 32,-11 0-24,16-4 8,-21 4-16,16 0-16,3-3 40,4-1-24,-23 4 0,22 0-8,3-3 8,-3-1 0,-22 4 0,23-3 0,1 3 8,4-4-8,-28 4 0,28 0-8,0-3-8,-4 3 32,-24 0-16,23-4 8,1 4-32,2 0 24,-26 0 0,28 0-24,-4-3 0,-1 3 32,-23 0-8,19 0 16,-1-4-16,-4 4 48,-14 0-48,5 0 16,10 0-32,-11-3 56,-4 3-40,3 0 0,1-4 24,-1 4 64,-3 0-88,0 0 64,0 0 40,0-3 40,0 3-144,0 0 88,0 0 16,0-4-16,0 4-88,0 0 40,-5-3 32,-2 3-8,7 0-64,-16-4 16,3 4 8,-3-3-8,16 3-16,-17 0 40,-3-3-32,-1 3 32,21 0-40,-24 0 0,-2-4-24,0 4 24,26 0 0,-26-3 0,0 3 40,0 0-16,26 0-24,-28 0 0,3 0 0,1 0 0,24 0 0,-21 0 24,0 0 8,2 0-24,19 0-8,-19 1 16,2 1 8,-1 0 16,18-2-40,-14 2 16,0 1-48,9 0 8,5-3 24,-14 2-24,9 2 24,-2-3 40,7-1-40,-7 4-16,2-1-8,0 1 32,5-4-8,-6 2 0,3 1 0,1-1 32,2-2-32,-2 2-64,1-1 32,1 1 32,0-2 0,0 2 0,0 0 16,5-1 24,-5-1-40,5 2-16,13 0 32,-13-2 8,-5 0-24,21 0 16,-6 0-16,6 0-32,-21 0 32,21 0 0,3 0 0,1 0 32,-25 0-32,22 0 24,3 0-40,-1 0 16,-24 0 0,26 0-24,-3-4 40,3 4-8,-26 0-8,23-3-8,-3 3-8,3 0 16,-23 0 0,19-4 24,0 4-8,-1-3-16,-18 3 0,14 0-16,-9-4-8,11 4 0,-16 0 24,3-3 48,-3 3-8,0 0-40,0-4 56,0 4-8,-2-3-32,2 3-16,-5 0-16,-2-4-8,-12 4 24,19 0 0,-16 0-16,-1-3 72,-2 3-16,19 0-40,-21-4 24,2 4-24,-2-3 0,21 3 0,-21-3-16,2 3 8,1-4 8,18 4 0,-17 0-96,3-3-216,7 3-480,7 0 792,-15 0-1560,11-4-1177,-1 4-1200,5 0 3937,-4 0-3905,3 0-2560,1 0 6465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45.55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154 84 3376,'0'0'0,"-2"0"528,0 0-472,2 0-56,-2 0 56,1 0 56,-1 1 32,2-1-144,-2 2 152,0-2 0,-1 2-15,3-2-137,-3 0 128,1 0 24,-2 0 8,4 0-160,-1 0 176,-3 2 24,1-2-8,3 0-192,-2 0 184,-2 1-16,1 1-8,3-2-160,-4 0 144,3 2 32,-1-2 24,2 0-200,-2 2 232,2-2 32,-2 0 32,2 0-296,0 1 352,0-1 72,0 0 48,0 0-472,0 0 488,4 0 17,-1 0-33,-3 0-472,4 0 408,-1 0 0,11 0-64,-14 0-344,0 0 304,6 0-16,11 0-32,-17 0-256,5 0 248,13 0-32,-1 0 8,-17 0-224,16 0 160,-1 0-16,6 0 8,-21 0-152,21 0 112,0 0 24,5 0-8,-26 0-128,26 0 88,-2 0-8,1 0 41,-25 0-121,22 0 72,1 0 8,-4 0 8,-19 0-88,19 0 24,-3 0 48,0 0 24,-16 0-96,5 0 64,12 0 64,-11 0 0,-6 0-128,13 0 120,-9 0 48,1 0 40,-5 0-208,5 0 160,1 0 24,-3-3 48,-3 3-232,4 0 248,-4-4 48,3 4 24,-3 0-320,0 0 224,0-3 0,0 3-40,0 0-184,0-4 152,0 4-24,0-3-24,0 3-104,-2 0 96,-1-4-16,-1 1 32,4 3-112,-1 0 104,-1-4-8,0 4-48,2 0-48,-3-3 40,-1 3-8,2-4 8,2 4-40,-1 0 24,-1 0-16,-2 0 16,4 0-24,-5 0 24,0-3 16,0 3-32,5 0-8,-5 0 0,-1 0-8,-1 0 16,7 0-8,-15 0 40,10 0-16,-9 0-24,14 0 0,-7 0-24,-13 0-16,7 0 64,13 0-24,-16 0 16,0 0 8,-1 0 0,17 0-24,-19 0-24,0 0 32,1 0-8,18 0 0,-19 0 16,-2 0-16,2 0 8,19 0-8,-19 0-24,0 0 24,1 0-8,18 0 8,-17 0-40,0 2 40,10-2-8,7 0 8,-20 0 0,15 0 24,-12 0-16,17 0-8,-7 0-24,-11 0 0,13 0 40,5 0-16,-15 1 8,9-1 8,-8 0-16,14 0 0,-3 0-40,-2 0 16,-1 0 40,6 0-16,-1 0 8,-3 0-40,3 0 32,1 0 0,-2 0-64,2 0 80,0 2 8,0-2-24,0 0 24,0 2-40,0 0 32,0-2-16,5 0 24,0 1-24,11 1 48,-16-2-48,5 2 0,13 0-40,-5-2 80,-13 0-40,14 0 24,2 0 0,0 0 8,-16 0-32,15 0-8,4 0-8,1 0 40,-20 0-24,20 0 0,5 0 24,-1 0 17,-24 0-41,25 0-24,-1 0 32,0 0 8,-24 0-16,25 0 0,-3 0 24,1 1-24,-23-1 0,21 0-16,-2 2 32,2-2-16,-21 0 0,21 0 24,-2 2-16,-2-2-8,-17 0 0,18 0 24,-3 0-8,3 0-16,-18 0 0,15 2-16,-9-2 8,11 0 16,-17 0-8,3 0 64,11 0-16,-10 0 16,1 0-8,-5 0-56,5 0 72,-1 0 56,-4 0-128,3 0 144,-3 0 32,0 0-16,0 0-8,0 0-152,0 0 112,-1-4-32,-1 4-16,2 0-64,-4-3 0,-1 3 16,0-4 8,5 4-24,-14 0 24,9 0 24,-11-3-8,16 3-40,-7 0 16,-12 0-16,2 0 8,17 0-8,-16 0 0,0 0 24,-1 0-8,17 0-16,-19 0 0,0 0 16,1 0-8,18 0-8,-19 0 16,2 0-8,-1 0-40,18 0 32,-17 0 0,-1 0 24,3 0-16,15 0-8,-14 0 16,-5 0-16,-2 1-24,21-1 24,-21 2-24,4 0 24,3 0 0,14-2 0,-14 1 0,-2 1-16,2 0-8,14-2 24,-16 2 0,11 1 8,0-1-8,5-2 0,-7 3 0,2-1-24,0 0 24,5-2 0,-6 2-8,3-1 32,1 1-40,2-2 16,-2 0 0,1 2 16,1-2 8,0 0-24,0 2 0,0-2 16,0 0-32,0 0 16,3 1-16,1-1 48,1 0-8,-5 0-24,17 0 40,-3 0-56,2 0 0,-16 0 16,15 0 16,6 0-16,0 0 24,-21 0-24,21 0 16,5 0-40,0 0 32,-26 0-8,26-3 16,4 3 8,-4 0 0,-26 0-24,28 0-16,0 0 16,-2 0 0,-26 0 0,28 0 16,0 0 0,-4 0-32,-24 0 16,21 0-16,0 0 8,-2 0 8,-19 0 0,16 0 24,-1 0-24,-1 0-16,-14 0 16,4 0-8,10 0 16,-11-4 32,-3 4-40,3 0 80,1 0 32,-4 0 32,0 0-144,0-3 136,0 3 16,-2-4-72,2 4-80,-5 0 64,-2-3-24,-7-1-16,14 4-24,-14 0 80,7-3-40,-10-1 32,17 4-72,-21-3 40,2-1-24,0 4 32,19 0-48,-26-3 40,5-1 24,-2 1-32,23 3-32,-24-3 8,-1 3 8,1-4 0,24 4-16,-24-3 0,-1-1-16,-4 4 32,29 0-16,-30-3 0,0 3-16,-1-4 32,31 4-16,-26 0-40,-4 0 8,3 0 24,27 0 8,-25 0 0,1 0 24,1-3-40,23 3 16,-21 0-32,1 0 0,2 0-16,18 0 48,-16 1 8,10 1 24,-12 0-48,18-2 16,-5 5 0,-9-1-24,12-3 32,2-1-8,-3 4 0,1-1-8,0-1 8,2-2 0,-1 3-16,1 1 16,3-1 0,-3-3 0,5 4 16,0-1-32,13-1 32,-18-2-16,5 2 40,19 0 0,-6-2-16,-18 0-24,19 1 0,2-1 8,0 0-8,-21 0 0,22 0 0,1 0 40,3 0-24,-26 0-16,24 0-16,3-3 16,0-1 32,-27 4-32,30-3 8,0-1 16,-1 4 16,-29 0-40,28 0 0,-4-3-8,1-1 16,-25 4-8,24 0-24,-3-3 40,0 3 24,-21 0-40,15-3 8,1 3 32,-2-4-24,-14 4-16,5 0-16,11-3 8,-13-1-8,-3 4 16,6-3 24,-1-1-24,0 1 56,-5 3-56,4 0 24,-4-4-8,0 1 24,0 3-40,0-4 48,-4 4 8,-1-5-32,5 5-24,-16-3 0,9 3 16,-12-4 24,19 4-40,-16-3 48,-1-1 24,-2 4-32,19 0-40,-19-3 8,-4 3 24,1-4 0,22 4-32,-23 0 56,0 0 0,1 0-48,22 0-8,-23 0 40,-3 0 32,2 0-24,24 0-48,-21 0 40,-2 2 0,4 0-40,19-2 0,-17 3 72,1 1-16,2-1-8,14-3-48,-14 2 32,9 1-48,-2 1 32,7-4-16,-7 1 0,2 3 64,-1-2-48,6-2-16,-5 3 24,2-1-8,1 1-8,2-3-8,-2 2 32,2 0-24,-1 0-8,1-2 0,0 1 0,0 1 16,0 0 0,0-2-16,0 0 24,0 0-8,3 2 0,-3-2-16,3 0 24,1 1-7,1-1-17,-5 0 0,5 0-33,1 0-111,-1 2-288,-5-2 432,5 0-896,0 0-760,1 0-1265,-6 0 2921,13 0-4089,-9 2-32,12-2-2688,-16 0 6809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1:58.99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2922 34 3656,'0'0'0,"0"0"712,0 0-712,0 0 192,3 0 57,-3 0 47,0 0 24,0 0-320,0 0 328,0 0 24,0 0 24,0 0-1432,0 0 2504,0 0-1064,0 0 8,0 0-2616,0 0 4832,0 0-2232,0 0-16,0 0-3704,0 0 7048,-2 0-3359,1 0-17,1 0-328,-2 0 352,0 0 8,1 0 8,1 0-368,-2 0 328,-2 0 16,3 0-32,1 0-312,-6 0 312,1-4-8,0 4-24,5 0-280,-5 0 248,1 0 16,1 0-8,3 0-256,-5 0 248,1 0 0,-1-3-23,5 3-225,-4 0 224,-1 0-8,2 0 16,3 0-232,-7-4 208,0 4 0,0 0-32,7 0-176,-14 0 184,9-3 16,-9 3-16,14 0-184,-6 0 168,-9 0-24,10 0-8,5 0-136,-16-4 136,9 4 16,-9 0-40,16 0-112,-14 0 112,-1 0-8,-1 0 0,16 0-104,-17 0 112,3 0-24,7 0 16,7 0-104,-19 0 64,3 0 24,-1 0 24,17 0-112,-16 0 72,11 0 16,-13 0-48,18 0-40,-5 0 24,-2 2 32,-10 0 8,17-2-64,-6 0 80,-9 2-8,8-2-24,7 0-48,-14 1 48,7-1 24,-10 2 0,17-2-72,-7 0 72,-11 0-8,13 0 9,5 0-73,-19 2 80,12-2-8,-12 0 16,19 0-88,-18 0 72,4 0 16,1 0 8,13 0-96,-14 2 72,0-2 16,-2 0-40,16 0-48,-5 0 56,-16 0 24,7 0 0,14 0-80,-7 0 72,-17 0 0,10 0-16,14 0-56,-5 0 48,-13 0 24,4 0-24,14 0-48,-7 0 64,-12 0-16,12 0 16,7 0-64,-17 0 56,1 0 16,0 0-32,16 0-40,-5 0 24,-12 0 16,3 0-8,14 0-32,-7 0 56,-16 0-8,16-4-32,7 4-16,-7 0 0,-7 0 24,7 0 24,7 0-48,-19 0 40,12 0-16,-8 0-8,15 0-16,-5 0 0,-1 0 40,-11 0-16,17 0-24,-14 0 8,9 0-8,-14 0 0,19 0 0,-6 0 40,-8 0 16,9 0-24,5 0-32,-15 0 16,8 0 0,-11 0-8,18 0-8,-7 0 24,-12 0 16,3 2 0,16-2-40,-7 2 24,-10-1 0,10 1-8,7-2-16,-14 0 48,9 2 16,-12-2-32,17 0-32,-6 2 48,-8-2-8,7 1 0,7-1-40,-17 0 48,10 0-32,-9 0 8,16 0-24,-5 0 16,-14 2 8,14-2 32,5 0-56,-21 0 32,14 0-16,-9 0-32,16 0 16,-5 0 32,-9 0-8,9 0 0,5 0-24,-14 0 24,9 0-8,-9 0 8,14 0-24,-4 0 32,-9 0-8,6 0 0,7 0-24,-16-3 0,11 3 16,-11-4 8,16 4-24,-5 0 0,-11 0 24,9-3-8,7 3-16,-14 0 0,7 0 40,-10 0-24,17 0-16,-5-4 8,-16 4 8,14 0-40,7 0 24,-7 0 24,-10 0 0,3 0 16,14 0-40,-7 0 24,-16 0-48,18 0 8,5 0 16,-5 0 0,-11 0 32,11 0 16,5 0-48,-14 0 0,9 0-24,-9 0 40,14 0-16,-4 0-16,-3 0 40,0 0 8,7 0-32,-14 0 8,9 0-8,-9 0 16,14 0-16,-7 0 0,-8 0-16,9 0 32,6 0-16,-14 0 24,11 0 0,-11 0-8,14 0-16,-7 0 16,-7 0-32,9 0 0,5 0 16,-7 0 16,0 0 0,-7 0 32,14 0-48,-5 0 0,-11 0-8,11 0-8,5 0 16,-14 0 16,11 0 8,-4 0 32,7 0-56,-16-3-16,11 3-8,-9-4-8,14 4 32,-5 0-8,-9 0 32,8 0-8,6 0-16,-14 0 24,9 0-48,-2 0 32,7 0-8,-7-3 0,0 3-8,-7 0 32,14 0-24,-3 0-40,-2 0 64,0 0-8,5 0-16,-7 0-40,0 0 64,-9 0-48,16 0 24,-5 0 16,-9 0 48,9 0-48,5 0-16,-14 0 0,7 0-16,-9 0 0,16 0 16,-5 0 32,-11 0-24,11 0 24,5 0-32,-7 0-40,-7 0 24,9 0 40,5 0-24,-14 0 16,10 0 8,-2 0-32,6 0 8,-14 0-16,10 0-8,-3 0 32,7 0-8,-16 0 32,11 0-48,0 0 32,5 0-16,-5-4 0,0 4 0,-1 0 32,6 0-32,-14 0-8,9 0-8,-2-3-24,7 3 40,-5 0 16,2 0 8,-3 0-8,6 0-16,-7-4 8,2 4-72,0 0 64,5 0 0,-4 0 16,3 0 0,-3 0-8,4 0-8,-1 0-24,-6 0 0,1 0 8,6 0 16,-1 0 16,-5 0 8,-1 0-40,7 0 16,-15 0-8,1 0-8,10 0 32,4 0-16,-7 0 0,-7 2-16,9-2-8,5 0 24,-15 0 0,9 0 24,-1 2 16,7-2-40,-7 1-16,-6-1-32,9 2-32,4-2 80,-5 0-40,-2 2 8,0 0 48,7-2-16,-14 1 16,9 1-48,0-2 48,5 0-16,-6 0 16,-1 2 8,2-2-8,-2 0-32,7 0 16,-5 0 16,0 2 8,0-2-24,5 0 0,-4 1 16,-1-1-48,-2 0 32,7 0 0,-5 0-8,-2 2 8,1 0 8,6-2-8,-5 2-24,-2-1 40,-7-1 8,14 0-24,-5 2 0,0 0 24,0 0-24,5-2 0,-7 0-64,0 1 8,0 1-8,7-2 64,-7 2-48,2 0 48,-1-1-32,6-1 32,-5 2-24,0 0 40,0-1-8,5-1-8,-5 2 40,1 0-40,-1 0-24,5-2 24,-4 3 0,3-1 0,-3 1-16,4-3 16,-3 4 16,-3-2-32,3 1 48,3-3-32,-5 5 8,3-1-16,0 1 16,2-5-8,-5 3-24,2 1 48,-1 1 16,4-5-40,-2 4 0,1 1 0,-1-2-40,2-3 40,-4 4-8,1 1 16,1 0 24,2-5-32,-2 6 24,1-1-24,-3 0 0,4-5 0,-3 5-16,-1 0 40,1 1-24,3-6 0,-2 7 16,-1-2-16,1 2 0,2-7 0,-4 5 0,1 0 24,1 2-24,2-7 0,-3 5 0,-1 1 0,2-1-8,2-5 8,-1 7-32,-1-2-16,0 2 8,2-7 40,-2 7-64,1 0 48,-1 0 72,2-7-56,0 5 8,0 2 24,0-2-8,0-5-24,0 5-16,-2 1 48,0-1 0,2-5-32,-1 5 0,-1 0 32,2 1-48,0-6 16,0 7 16,0-1 32,0 1-32,0-7-16,0 6 24,-3 1-24,1 0 32,2-7-32,0 5 24,0 9 0,0-11-24,0-3 0,0 5 0,-2 2 32,0 0-8,2-7-24,-1 14 48,1-10-16,0 3-32,0-7 0,-2 7 24,0 0 32,0 0-8,2-7-48,0 7 40,0 0 0,0-1-8,0-6-32,0 6 24,0 8 16,0-11 16,0-3-56,0 5 24,0 9 32,0-12 8,0-2-64,0 7 40,0 0 0,0 7 0,0-14-40,0 3 16,0 4 24,0 7 16,0-14-56,0 5 40,0 1-24,0 8 33,0-14-49,0 3 0,0 11 32,-1-9 24,1-5-56,0 7-16,0 9 32,0-11-32,0-5 16,0 16-16,0-9 48,0 10-24,0-17-8,0 5 32,0 11-24,0-11-8,0-5 0,0 7 40,0 7 0,0-9 8,0-5-48,0 7 40,0 0-32,3 9-8,-3-16 0,0 5 40,0 2 8,0 9-40,0-16-8,0 3 32,0 4-48,0 7 56,0-14-40,0 5 32,0 9-24,-2-9 48,2-5-56,-1 14 0,-3-10 32,1 3 8,3-7-40,0 14 24,-2-9-24,0 2 32,2-7-32,-2 14 8,1-9 24,-1 2 8,2-7-40,-2 14 24,0-9-8,1 9 0,1-14-16,-2 5 56,0 11-32,0-11-8,2-5-16,0 14-16,-1-9 16,-3 9 16,4-14-16,-1 5 56,-1 9 0,0-8-32,2-6-24,0 15 16,-2-10 8,1 9-8,1-14-16,-2 6 16,0 7-8,2-7 48,0-6-56,-2 14 32,-3-9 8,3 9-16,2-14-24,-3 5-24,1 2 24,0 7 40,2-14-40,-3 5 0,-1 9 40,3-9-8,1-5-32,-2 7-16,2 7 48,-2-9-48,2-5 16,-2 14-16,-1-9 32,1 2 8,2-7-24,-1 16 16,1-11 16,-2 1-48,2-6 16,-2 13 24,0-7-8,2-1-32,0-5 16,0 16 32,0-13-16,0 11-8,0-14-8,0 3 32,0 4-32,0 0 0,0-7 0,0 14 16,0-10 24,-1 1 0,1-5-40,0 14 32,0-9-32,0 0 8,0-5-8,0 14 16,0-10 0,0 1 8,0-5-24,0 7-8,3 0 8,-3-2 24,0-5-24,0 7 40,0 0 16,0 0-40,0-7-16,0 14-40,0-11 24,0 4 32,0-7-16,0 7 0,0 7 40,0-9-40,0-5 0,0 14-24,0-8 80,0 7-32,0-13-24,0 6 32,0 1-8,0 8-64,0-15 40,0 6-16,0 7 48,-2-7-32,2-6 0,0 7 24,0 7-24,-1-9-16,1-5 16,-2 7 0,0 7 0,2-9 32,0-5-32,0 7 24,0 7-8,0-9 24,0-5-40,0 7 32,0 0-32,0 0-16,0-7 16,0 14-40,0-9 24,0 0 48,0-5-32,0 14 72,0-10-64,0 1-32,0-5 24,0 14 0,0-9-32,0 0 88,0-5-56,0 7 32,4 0-32,-4 0-16,0-7 16,0 14-40,0-9 40,0 0 24,0-5-24,3 6 0,-3 1 0,0 0 16,0-7-16,0 7-16,0 6 16,0-9-8,0-4 8,4 5-16,-1 9 16,-3-9 0,0-5 0,0 7 40,3 7-24,-3-10-16,0-4 0,0 7-16,0 7 0,0-11 32,0-3-16,0 7 16,0 7 0,0-9-48,0-5 32,0 7-16,0 7 16,0-9 32,0 0-16,0-5-16,0 14-16,0-8-16,0 1 48,0-7-16,0 13 16,0-9 0,0 1-8,0-5-8,0 14-56,0-10 48,4 1-8,-4-5 16,0 7 16,3 0-8,3 0-8,-6-7 0,3 14 0,1-9 32,-1 2-8,-3-7-24,4 14-8,-1-9-8,2 0-24,-5-5 40,4 16-16,-1-11 40,2 0-24,-5-5 0,6 16 0,-3-13-24,2 11-24,-5-14 48,4 6 16,1 7 16,-1-7-8,-4-6-24,3 5-8,1 9 8,-1-9-32,-3-5 32,4 7 0,-1 7 16,2-9-48,-5-5 32,5 14 0,-1-9-24,1 2 32,-5-7-8,5 7 0,1 7-8,7-10 8,-13-4 0,0 7-16,6 0 40,-1-1 8,-5-6-32,14 7 16,-14 0-16,5 0-32,-5-7 32,5 7 0,1-1 0,9-1 56,-15-5-56,4 5 16,1 0-40,9 2 48,-14-7-24,0 5-16,14 1 64,-9-1-40,-5-5-8,14 5-8,-9 0 8,0 0-32,-5-5 32,16 4 32,-11-1-8,14-1-8,-19-2-16,14 4-16,-9-3 32,11 3-16,-16-4 0,5 2 24,16-1-32,-7 1 8,-14-2 0,18 2 24,-3 0 32,-1-1 16,-14-1-72,18 2 72,-1 2-56,0-1-16,-17-3 0,16 2 56,1 1-24,1-1-8,-18-2-24,15 3 16,1 1-72,0-1 72,-16-3-16,14 6 8,0-3 8,1 1 0,-15-4-16,18 1-32,-4 1 48,0 0-40,-14-2 24,5 2-32,10-1 16,-1 1-24,-14-2 40,18 2 0,-13-2 24,14 0-32,-19 0 8,14 0 72,-11 0-88,15 0 56,-18 0-40,3 0 112,15 0-96,-4 0 72,-14 0-88,17 0 16,-1 0-64,-11 0 48,-5 0 0,16 0 16,-1-4 16,4 4-8,-19 0-24,23-3 0,1 3-16,-6 0 16,-18 0 0,17 0 32,4 0-32,-2 0-32,-19 0 32,21 0-8,3 0-24,-6 0 64,-18 0-32,23 0 24,-4 2-24,-2-1-56,-17-1 56,21 2-112,-5 0 112,-11-2 0,-5 0 0,24 2 0,-10-2 16,2 1-80,-16-1 64,15 2-40,-1 0 56,-10-2 0,-4 0-16,15 0 0,-9 0-32,15 0 32,-21 0 0,17 0 0,-1 0 56,-1 0-40,-15 0-16,14 0-16,5 0 0,-1 0 32,-18 0-16,17 0 88,2-4-72,4 4 64,-23 0-80,17 0 0,1 0-24,-3-3 64,-15 3-40,14 0-16,2 0 16,0 0 32,-16 0-32,15 0 16,3 0 8,-1 0 8,-17 0-32,16 0-32,-1 0 32,1 0-72,-16 0 72,16 0-8,-1 2-24,-1-1 32,-14-1 0,14 0 0,2 2-32,-2 0 48,-14-2-16,15 1-16,1-1 16,-2 2 16,-14-2-16,14 0-24,0 2 32,-9-2-8,-5 0 0,19 2 48,-14-1 8,11-1-24,-16 0-32,18 0 0,-13 0 8,10 0 8,-15 0-16,6 0-24,8 0 48,-9 0-24,-5 0 0,22 0 16,-8 0 24,-8 0 8,-6 0-48,20 0 0,-6 0-16,2 0-16,-16 0 32,17 0 0,3 0 16,-1 0 32,-19 0-48,17 0 8,2 0-48,-1 0 40,-18 0 0,14 0-32,1 0 64,1 0 0,-16 0-32,16 0-16,3 0 32,-4 2-48,-15-2 32,14 0 32,-8 0-32,13 0 8,-19 0-8,5 2 16,14-2-16,-14 2 32,-5-2-32,18 0-56,-13 0 64,11 0-16,-16 0 8,5 0 8,12 0 96,-12 0-120,-5 0 16,18 0 0,-13 0-40,12 0 8,-17 0 32,6 0 32,9 0-16,-10 0-16,-5 0 0,14 0-16,-8 0 32,8 0 8,-14 0-24,5-4 0,10 4 56,-11-3-56,-4 3 0,17 0-8,-11-4 16,11 4-16,-17 0 8,5 0 8,11-3-32,-13 3 96,-3 0-72,16-4 40,-11 4 32,11-3 32,-16 3-104,5 0-16,11-4 32,-11 4-64,-5 0 48,17 0-8,-13 0 64,11-3-40,-15 3-16,4-4 16,10 4-8,-11-3-16,-3 3 8,4 0 24,11-4 48,-11 4-72,-4 0 0,5-3 0,13-1 16,-15 4 0,-3 0-16,4-3 24,1-1 24,12 1-80,-17 3 32,4-3-24,13-3 48,-12 1 24,-5 5-48,4-5 56,1 0-24,0-1-16,-5 6-16,14-5 0,-9 0 8,1-9 56,-6 14-64,13-3 8,-13-3-8,0 1 0,0 5 0,4-14 64,-1 11 8,1-13-40,-4 16-32,3-3-16,-3-13-32,4 11 48,-4 5 0,3-16 72,1 11-24,-4-9-8,0 14-40,3-4-8,-3-11-24,4 10 88,-4 5-56,3-16 48,1 11 24,-4-9-72,0 14 0,3-4-16,-3-10 16,4 11 0,-4 3 0,3-14 56,1 9-24,-4-9 32,0 14-64,3-4 72,1-11-16,-1 9 16,-3 6-72,4-15 33,-4 11-1,3-11-16,1 9 8,-4 6-24,3-17 48,1 3-8,-4 9-8,0 5-32,0-18 32,3 13 8,-3-14 8,3 5 0,-3 0 8,0 9-72,0 5 16,0-21 0,4 4 64,-4-1-48,0 18-16,3-17 56,-3-2-56,4-2 0,-4 21 0,3-17 32,3-3-16,-3 1 40,-3 19-56,4-15 0,-4-5 16,3 3-16,-3 17 0,4-16 32,-4 2 8,3 9-8,-3 5-32,0-17-16,4 12 0,-4-13 16,0 18 0,3-5-24,-3-11 40,0 11-32,0 5 16,0-16-16,0 11 72,0-10 8,0 15-64,0-6 40,0-11-8,-2 12-48,2 5 16,0-18-16,-1 13 64,1-14 24,0 19-72,-2-14 16,2-2-32,0 1 8,0 15 8,0-18 0,0-1 56,0 0-8,0 19-48,0-19 16,0 0-16,0 3-64,0 16 64,3-16 16,1 1-16,-4 1 32,0 14-32,3-16 72,1 11-40,-1-12 32,-3 17-64,0-6 0,4-11 0,-4 12-16,0 5 16,0-16-32,0 13 32,0-11 0,0 14 0,0-4 0,0-10 0,0 11 0,0 3 0,0-5 0,0-9 32,0 10 8,0 4-40,0-14-24,0 9 32,0-11 8,0 16-16,0-5 16,0-12 32,0 12-32,0 5-16,0-20-16,0 6-16,0 1 32,0 13 0,0-14 16,0 0 16,0 8-64,0 6 32,0-20 0,5 14-32,-2-9 32,-3 15 0,4-5 80,-1-11-64,-3 12-32,0 4 16,4-14 24,-4 11-48,0-11 8,0 14 16,3-5 32,-3-9-64,4 10 48,-4 4-16,3-5 24,-3-10-8,0 11 16,0 4-32,0-5-32,0-9 32,0 14 16,0 0-16,0-14 16,0 11-32,0-3-16,0 6 32,0-15-8,0 11 8,-2-11 56,2 15-56,-1-6 48,-3-11-48,3 12-16,1 5 16,-2-19-16,2 13 16,-2-13 16,2 19-16,-2-5 16,1-12-32,1 11 0,0 6 16,0-19 0,0 16 0,-2-13 0,2 16 0,-2-3 16,0-11-16,1 8 0,1 6 0,0-15 48,0 11-48,0-10 24,0 14-24,0-5 0,0-9-8,0 11 8,0 3 0,3-5 8,-3-1-8,0-9-40,0 15 40,0-4 0,0-10 0,0 11 0,0 3 0,0-4 40,0-1-40,0-11 0,0 16 0,0-3 0,4-11-8,-4 9 8,0 5 0,0-14-16,0 9 16,0-9 16,0 14-16,0-4 0,0-1 8,-2 0-16,2 5 8,-4-14 0,3 14 0,-1-4 24,2 4-24,0-3 32,0-1-16,-2-1 32,2 5-48,0-3-80,0-1 128,0 1-16,0 3-32,0-4-32,0 1 80,0-2-80,0 5 32,0-6-80,0 3 112,0-1-16,0 4-16,0-3 48,0-2-32,0 1 16,0 4-32,4-5-16,-4 0 16,3 0 16,-3 5-16,0-6-32,0 1-16,0-9 64,0 14-16,4 0 16,-1-5-32,-3 0 48,0 5-32,0-14-48,0 10 16,0 1 48,0 3-16,0-5 32,0 1-16,0 1 0,0 3-16,0-4 0,0 1-32,4-1 64,-4 4-32,0-3-16,0-1 32,0 1-32,0 3 16,0-4-16,0 1-16,0 3 32,0-4 32,0 4-64,0-3 64,0 3-32,0-4 0,-2 1-16,2 3 48,0 0-32,0-4 32,-2 1-64,2-1 48,0 4-16,-2-3-16,2 0 16,-1-3 16,1 6-16,-2-5-16,0 0 88,2-9-8,0 14-64,0 0 80,-2-4-24,1 1-56,1 3 0,0-5-56,-2 0 8,2-1 48,0 6 0,0-5 0,0 2 48,0-1-40,0 4-8,-2-3-8,2-1-8,-2 1 32,2 3-16,-1-4 24,-1 1-40,-2 3 16,4 0 0,-1-4-8,-1 1 8,0 3 8,2 0-8,-2-4 0,-1 4-8,0-3-24,3 3 32,-2-4 0,0 4 32,-1-3-8,3 3-24,-4-4-16,1 1-40,1-1 72,2 4-16,-2-3 0,-1-1 32,1 1 24,2 3-56,-4-3-56,3-3 40,-1 1 0,2 5 16,-2-5 16,2 0 0,-2-1 8,2 6-24,-1-14 0,1 11 0,-2 0 32,2 3-32,-2-6-16,2 1-16,0 0-8,0 5 40,0-5 0,0-1 32,0 1-8,0 5-24,-2-3 48,1-2-80,-1-1 0,2 6 32,-5-5 16,0 2-32,-9 3 8,14 0 8,-16-6-112,0 1-192,-1 0-328,17 5 632,-14-5-1033,-7 1-519,2 1-736,19 3 2288,-23 0-3241,-3 0-1296,7 0-560,19 0 5097,-21 0-8018,21 0 8018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15.765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41 66 4705,'0'0'0,"0"0"80,0 0 16,0 0-96,0-3 112,0 3 48,0 0 24,0 0-184,0 0 168,0 0 16,0-4 0,0 4-184,-2 0 184,2 0 0,0 0 8,0 0-192,0 0 184,0 0 0,0 0-8,0 0-720,0 0 1248,4 0-544,1 0 0,-5 0-160,3 0 144,1 0 16,1 0 16,-5 0-176,5-3 184,9 3 16,-10 0 0,-4 0-200,14 0 208,-11 0 8,11-4-8,-14 4-208,3 0 200,13 0 1,-11 0-1,-5 0-200,14 0 232,0-3 16,0 3-16,-14 0-232,14 0 240,3 0-8,-1 0 8,-16 0-240,16-4 264,3 4 8,0 0 8,-19 0-280,19 0 240,0 0 0,0 0-24,-19 0-216,21 0 208,0 0-24,2 0-24,-23 0-160,22 0 136,3 0-24,-1 0-8,-24 0-104,26 0 96,0 0 0,0 0 0,-26 0-96,25 0 96,-3 0 1,-1-3-25,-21 3-72,21 0 40,-2 0 0,0 0 8,-1 0 0,-18 0-48,17 0 32,-1 0 0,-16 0-32,17 0 0,-3-4 16,2 4 0,0 0 8,-16 0-24,17 0 8,2 0-16,-1 0 8,-18 0 0,19 0 8,-2 0-8,0 0 16,-17 0-16,21 0 0,-1 0-16,-1 0 16,-19 0 0,17 0 16,-1 0-16,1 0 0,-17 0 0,18 0 0,-1 0 16,-3 0 8,-14 0-24,14 0 40,-9 0-16,16 0 32,-21 0-56,14 0 64,-9 0 8,14 0 16,-19 0-88,5-3 64,13 3 8,-13 0 16,-5 0-88,19 0 80,-14 0 0,11 0-24,-16 0-56,5-3 56,13 3 8,-15 0-16,-3 0-48,16-4 56,-11 4 8,0 0-16,-5 0-48,16 0 32,-11 0 0,0 0-24,-5 0-8,14 0 32,-14-3-8,5 3 8,-5 0-32,14 0 32,-10 0 8,-1 0-8,-3 0-32,4 0 24,1 0 8,0 0 0,-5 0-32,14 0 24,-10 0 8,1 0-24,-5 0-8,5 0 40,9 0-32,-9 0 24,-5 0-32,5 0 24,1 0 0,8 0 8,-14 0-32,0 0 8,0 0-8,5 0 40,-5 0-40,3 0 8,-3 0 16,0 0 16,0 0-40,0 0 48,4 0 8,-4 0-56,0 0 96,0 0 24,0 0 8,0 0-472,0 0 816,-2 0-360,0 0-16,2 0-96,-5 0 56,0 0-32,-2 0-16,7 0-8,-14 0 16,9 0-8,-13-4-8,18 4 0,-7 0 0,-10 0 0,10 0-8,7 0 8,-17 0 40,3 0-16,0 0-24,14 0 0,-7 0 0,-11 0-24,1 0 16,17 0 8,-14 0 8,-2 0 8,1 0-16,15 0 0,-5 2 0,-16-2 0,3 2-16,18-2 16,-15 1 24,-3-1-32,11 2 8,7-2 0,-17 2 8,10-2-8,-16 0 40,23 0-40,-14 2 8,-1-2-8,8 0 0,7 0 0,-18 1 0,1-1 16,-2 0 8,19 0-24,-25 0 16,6 0 0,0 0 8,19 0-24,-22 0 8,-3 0 16,1-3 0,24 3-24,-28 0-8,2 0 8,-2-4 24,28 4-24,-26 0 8,0 0 16,3-3 8,23 3-32,-21 0 16,0-4 16,1 4-16,20 0-16,-20 0 0,3-3-16,1 3 8,16 0 8,-14 0 0,-1 0 24,-3 0 24,18 0-48,-14 0 8,7-4-8,-8 4-8,15 0 8,-5 0-24,-13 0 32,13 0 8,5 0-16,-14 0 8,11 0-8,-4 0 0,7 0 0,-16-3-24,9 3 48,-9 0-8,16 0-16,-5 0 0,-11 0 0,11 0 0,5 0 0,-17 0-24,3 0 24,7 0-16,7 0 16,-17 0-8,10 0-8,-11 2 32,18-2-16,-7 1 0,-8-1 0,9 2 0,6-2 0,-15 2-16,9-2 8,1 0 8,5 0 0,-5 2-16,2-2 40,-1 1-48,4-1 24,-3 0 0,1 2 0,0-2-24,2 0 24,0 2-24,0-2 24,0 0 24,0 0-48,0 0 40,0 0-32,0 2 16,0-2 0,0 0 16,0 0-8,0 1-16,0-1 8,0 2 8,4-2 8,-4 2 8,0-2-24,5 0 24,0 2-40,0-1 32,-5-1-16,14 0-16,-10 0 40,1 0-8,-5 0-16,19 0 8,-14 2 16,16-2-24,-21 0 0,14 0 24,5 0 0,2 0-16,-21 0-8,24 0 0,6 0-8,0 0 16,-30 0-8,34 0 16,3 0-16,1 0-16,-38 0 16,40 0-8,-3 0-16,-1 0 24,-36 0 0,39 0 0,-5 0 0,5 0 0,-39 0 0,36 0-24,-1 0 24,0 0-8,-35 0 8,35-3 0,-2 3 16,0 0 8,-33 0-24,29 0 40,-1 0-8,-2 0-8,-26 0-24,25 0 48,-1 0 8,0 0 32,-24 0-88,25 0 80,-3 0 8,-1 0-8,-21 0-80,19 0 72,2 0-24,-2 0 72,-19 0-120,21 0 64,-3 0-16,-1 0 8,-17 0-56,16 0 0,-1 0 49,-9 0-1,-6 0-48,17 0 48,-12 0 0,0 0 16,-5 0-64,6 0 48,-1 0 16,-2-4 16,-3 4-80,0 0 64,0 0 48,0 0 32,0 0-464,0 0 752,-1 0-304,-3 0-56,4 0-72,-5 0 16,-9 0 8,9 0 8,5 0-32,-18 0 0,4 0 24,1 0-24,13 0 0,-14 0-8,7 0 16,-14 0 24,21 0-32,-14 0 8,-2 2 8,11 0-16,5-2 0,-16 1-40,9 1 56,-12-2-32,19 0 16,-15 2 16,-3-1-16,1 1 8,17-2-8,-19 2 16,-2-2-8,0 0-8,21 0 0,-23 0 0,1 2 16,-4-2 8,26 0-24,-28 0 8,-5 0 24,-2 0 0,35 0-32,-35 0 0,-2 0 40,-3 0-32,40 0-8,-43 0 32,-2 0 0,-2 0-8,47 0-24,-49 0 0,-3 0 16,-2 0 8,2-4 0,52 4-24,-51 0 24,4-3-24,7 3-8,40 0 8,-38-4-16,1 4 32,4 0-32,33 0 16,-29-3 0,1 3-24,2 0 0,26 0 24,-25-4-16,3 4 16,22 0 0,-21 0 0,2 0 0,1-3 16,3 3 0,15 0-16,-7 0 0,0-4 24,2 4-40,5 0 16,-4 0 16,1 0-8,1 0-16,2 0 8,0 0 8,0 0-16,0 0-8,0 0 32,0 0-8,0 0 8,0 0-40,3 0 48,1 0-24,-4 0 0,0 0-16,5 0 40,0 0-8,-5 0-16,16 0 16,-13 0-8,11 0 8,-14 0-16,6 0 24,16 0 0,-3 0-8,-19 0-16,23 0 24,0 0-24,3 0 8,-26 0-8,29 0 32,6 0-32,0-3 24,-35 3-24,36 0 8,3 0 8,1 0-16,-40 0 0,45 0 0,2 0-24,0 0 24,-47 0 0,49 0 32,1 0-32,-1 0 0,-49 0 0,50 0-8,-1 0-32,-2 0 32,-47 0 8,45 0-40,0 0 24,4 0-8,-49 0 24,44 0-48,-3 0 48,-1 0-16,-40 0 16,35 0 0,0 0 48,2 0-32,-37 0-16,34 0 16,-2 0-8,-4 0 8,-28 0-16,24 0 8,2 0-8,-2 0-8,-24 0 8,23 0 8,-2 0 8,-4 0-16,-17 0 0,16 0 16,-2 0-16,-9 0 0,-5 0 0,14 0 8,-10 0 32,-4 0 0,0 0-40,3 0 32,0 0 0,-3 0 24,0 0-56,0 0 104,0 0 16,0 0-8,0 0-448,-1 0 760,-3 0-368,-11 0-32,15 0-24,-14 0 24,-2 0-24,-3 0-16,19 0 16,-21 0 16,-3 0 0,-4 0 32,28 0-48,-30 0 24,1 0-32,-4 0-24,33 0 32,-32 0 0,-3 0 0,-1 0 16,36 0-16,-31 0-16,-4 0 8,3 2 16,32-2-8,-34 1 0,-5-1 64,1 0-32,38 0-32,-43 2 24,1-2-8,2 2-8,40-2-8,-45 0 40,1 2-16,4-2 32,40 0-56,-40 0 8,2 1 24,1 1-24,37-2-8,-33 0 0,4 2 0,2 0-8,27-2 8,-19 1 0,0 1 0,0 0 0,19-2 0,-16 1 0,1 1-32,1 0 24,14-2 8,-14 2 0,-2-1 24,9 1 0,7-2-24,-19 2-24,14 0 24,-13-1-16,18-1 16,-5 0-8,-9 2 32,11-2-24,3 0 0,-4 0-40,1 0 40,1 0-16,2 0 16,-2 0-24,2 2 24,0-2 0,0 2 0,4-1 24,1 1 8,-5-2-32,14 0 0,-9 0 0,20 0-16,-25 0 16,17 0-16,6 0 8,4 0 48,-27 0-40,34-3 8,6 3-8,3-4 0,-43 4 0,49 0-24,-2-3 24,0 3 0,-47 0 0,48-4 0,-1 4-16,2 0 8,-49 0 8,49-3 0,-2 3-24,0-4-8,-47 4 32,45 0-64,0 0 24,-6 0 40,-39 0 0,34 0 0,-1-3 32,-1 3-24,-32 0-8,29 0 16,-1 0-16,-5 0 16,-23 0-16,22 0 0,-4 0-16,1 0 16,-19 0 0,19 0 0,-3 0 40,-11 0-40,-5 0 0,16 0 0,-13 0 0,2 0 40,-5 0-40,4 0 32,-4 0 40,0 0 16,0 0-88,0 0 24,-2 0 40,-3 0 0,5 0-64,-16 0 16,-1-4 0,-2 4-48,19 0 32,-21 0 0,-2 0 0,-5 0 0,28 0 0,-33 0 32,-3-3-64,-3 3 24,39 0 8,-38 0 8,-2 0 8,-5 0 24,45 0-40,-47 0 40,0 0 0,-3 0-32,50 0-8,-47 2 40,-4-2-8,2 0 8,49 0-40,-48 0 24,-1 0 0,-2 0 0,51 0-24,-50 0-8,1 0 8,4 0-16,45 0 16,-38 0-24,5 0 32,1 0 32,32 0-40,-26 0 16,0 0-32,7 0 32,19 0-16,-17 0-24,1 0 24,9 0 24,7 0-24,-14 0 16,12 0-8,-1 0 8,3 0-16,-4 0 0,3 0-16,-1 0 48,2 0-32,0 0-16,0 0 0,0 0 48,0 0-32,0 0 24,0 0-8,0 0 8,0 0-88,3 0 112,3 0-48,-1 0 24,-5 0-24,14 0 32,-9 0-8,11 0-40,-16 0 16,15 0 0,1 0-8,0 0 32,-16 0-24,17 0 24,2-4 8,4 4 8,-23 0-40,24 0 0,4 0-32,2-3 64,-30 3-32,31-4 0,7 1 0,0 3 40,-38 0-40,40 0-16,-1 0 0,-3-4 32,-36 4-16,39-3-24,-1 3 8,0 0-8,-38 0 24,37 0-16,-3 0 0,1 0 48,-35 0-32,35 0-40,0 0 8,-4 0 8,-31 0 24,28 0-48,-5 0 16,-1 0 24,-22 0 8,19 0-16,-1 0 32,-13 0-8,-5 0-8,16 0 0,-16 0-8,3 0-8,-3 0 16,4 0 24,-4 0 8,0 0 32,0 0-40,0 0-24,0 0-16,-2 0 48,2 0-32,-4 0 40,-3 0 0,-10 0 40,17 0-80,-14 0 40,-3 0-32,-2-4 8,-8 4-8,27 0-8,-29 0 0,-6 0 32,0 0 8,35 0-40,-40 0 40,0 0 8,-3-3-8,43 3-40,-47 0 32,2 0-24,-2 0 24,47 0-32,-51 0 8,4-4 48,-2 4-56,49 0 0,-45 0-56,3 0-88,2 0-304,40 0 448,-40 0-872,2 0-752,3 0-1209,35 0 2833,-35 0-3769,8 0 17,2 0-3010,25 0 6762,0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3.42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30 95 2240,'0'0'0,"0"0"0,-1 0 96,-1 0 56,0 0 64,2 0-216,-2 0 264,-1 0 48,1 2 16,2-2-328,-3 0 352,1 0-24,0 0-16,2 0-312,-2 0 289,1 0-17,-1 1 0,2-1-272,0 0 280,0 0-16,-2 0-8,2 0-256,-2 0 288,1 0 0,1 0 24,0 0-312,0 2 336,0-2 0,0 0-16,0 0-320,0 0 304,0 0-40,0 0-32,0 0-1032,0 2 1784,0-2-760,0 0 57,0 0-281,0 2 288,0-2 64,3 1-48,-3-1-304,4 0 288,1 0 8,0 0-32,-5 0-264,17 0 232,-11 0-8,11 0-32,-17 0-192,14 0 176,0 0 8,2 0 24,-16 0-208,14 0 160,1 0 24,3 0-24,-18 0-160,17 0 160,6 0 32,-1-3-56,-22 3-136,23-4 160,-1 4-32,-4-3 0,-18 3-128,19-4 161,2 4-17,-4-3-24,-17 3-120,21 0 152,-3 0-16,-13-4-8,-5 4-128,19 0 128,-16 0-40,11 0-8,-14 0-80,0 0 48,4 0 8,-4 0 8,0 0-64,0 0 56,3 0 48,-3 0 24,0 0-128,0 0 160,0 0 40,0 0-24,0 0-712,0 0 1232,0 0-552,0 0-8,0 0-1112,-3 0 2032,-2 0-976,-1 0 0,6 0-80,-5 0 24,0 0 32,0 2-8,5-2-48,-6 2 8,1 0 40,0-1-32,5-1-16,-2 2-24,-1 0 56,1 0-24,2-2-8,-2 0 0,1 0 16,-1 1-16,2-1 0,-5 2 8,1 0 16,1-2 0,3 0-24,-4 2 16,1-2 16,-1 0 24,4 0-56,-7 1 32,-8-1 8,9 0-16,6 0-24,-14 2-16,8-2 16,-12 0 48,18 0-48,-17 0 32,1 0 16,-1 0-24,17 0-24,-14 0 16,-4 0-8,3 0 16,15 0-24,-7 0 16,-12 0-16,15 0 0,4 0 0,-7 0 0,0 0 16,2-3 24,5 3-40,-5 0-16,1 0 8,3 0 8,1 0 0,-2-4 8,0 4 32,0 0-16,2 0-24,-1 0 0,1 0 8,0 0-16,0 0 8,0 0-24,0 0 48,0 0-64,3 0 64,-3 0-24,0 0 24,4 0-24,-4 0 0,0 0-56,3 0 56,-3 0 0,0 0-16,0 0 40,3 0-48,-3 0 24,4 0-56,-1 0-192,1 0-344,-4 0 592,5 0-1144,-1 0-569,1 0-527,-5 0 2240,5 0-2601,0 0-287,1 0-1897,-6 0 4785</inkml:trace>
  <inkml:trace contextRef="#ctx0" brushRef="#br0" timeOffset="468">747 4 3336,'0'0'0,"0"0"608,0-3-80,0 3-528,0 0 561,0 0 15,0 0-24,0 0-2241,0 0 3866,0 0-1705,0 0-32,0 0-3529,4 0 6594,-4 2-3057,0 1 16,0-3-464,3 7 456,1 7-15,-1-7-41,-3-7-400,0 19 376,4-3 0,-4 3 8,0-19-384,3 19 400,1 0 24,-1 2 16,-3-21-440,4 24 352,-1 1-24,0-1-8,-3-24-320,4 26 256,-1-1 49,-3 1-1,0-26-304,0 24 280,4 0-8,-1 2-24,-3-26-248,4 23 272,-1 0-24,-3-2-32,0-21-216,0 20 216,4 0-24,-1-3-8,-3-17-184,0 17 184,4-1-24,-4 0-24,0-16-136,0 15 104,0-1-16,0-8 0,0-6-88,0 17 64,0-12 24,0 9-48,0-14-40,0 7 24,0 7 16,0-9 8,0-5-48,0 5 80,0 1-8,0-3-16,0-3-56,0 4 40,0-3-16,0 1 8,0-2-32,0 2 32,-2-2 8,2 0-8,0 0-32,0 0-8,-2 0-104,2 0-176,0 0 288,-1-4-616,-1-1-312,2 0-368,0 5 1296,0-16-1641,0 11-175,0-11-144,0 16 1960,0-5-2041,0-14 25,5 14 327,-5 5 1689,4-19-3104,-4 19 3104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5.09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62 338 2728,'0'0'0,"-4"-3"352,1-2 24,3 5-376,-7-14 432,0 10 40,2 1 41,5 3-513,-5-5 480,-1-1-16,1 1-24,5 5-440,-5-5 400,0-9-24,1 14-16,4 0-360,-2-5 328,1 0-24,1-1 16,0 6-320,-2-3 280,2-2 24,0 0-8,0 5-296,3-6 297,3 1-25,-1 0-24,-5 5-248,5-4 200,9 1-8,-10-2-16,-4 5-176,13-4 176,-9 1 0,12-1-8,-16 4-168,5-3 136,12 3 16,-3-4-8,-14 4-144,5 0 136,16 0-24,-7 0-8,-14 0-104,5 0 64,16 0-8,-16 2-16,-5-2-40,18 3 48,-13 3 0,11 8-8,-16-14-40,5 3 48,0 11 0,11-9 8,-16-5-56,0 16 56,5-9 8,0 10 8,-5-17-72,0 7 88,0 11-16,0-4-8,0-14-64,-1 7 72,-1 10 40,-3-12 0,5-5-112,-7 16 128,0-11 0,-9 9-32,11-9 8,-2 9 0,-9-12 0,16-2-104,-7 5 96,-12 0-8,12-1-32,7-4-56,-19 5 32,5 0 17,-3-1 15,17-4-64,-16 1 32,2 1 8,0 2-16,14-4-24,-5 1 24,-2 1-16,0 0 16,7-2-24,-5 0-16,1 0-24,1 2 32,3-2 8,-2 0 8,2 1 16,0-1-24,0 0-24,4 2 16,1-2 8,-5 0 0,3 0 8,2 0 32,13 0-24,-18 0-16,5 0 16,13 0-24,-3 0 8,-15 0 0,14 0 8,2-3-24,-1 3 0,-15 0 16,16 0 0,-2 0-8,2-4 16,-16 4-8,15 0 16,1 0-48,-2 2 16,-14-2 16,14 3-16,0 1 0,0-1 16,-14-3 0,14 6-24,-1-1-24,-7 9 16,-6-14 32,14 5-16,-11 0-57,1 11 17,-4-16 56,5 5-64,0 9 16,-1-9 48,-4-5 0,0 16 0,0-13 16,0 4-16,0-7 0,-2 14 32,-2-10-24,-1 1-24,5-5 16,-5 7 16,-9-2-32,10 0 24,4-5-8,-13 5 32,7 1-40,-13-5 40,4 1 0,15-2-32,-14 2 16,-2 0 8,0-2 9,16 0-33,-15 0-17,-1 0 9,2 0-24,14 0 32,-14 0-104,9-4-104,-11 1-208,11-1-272,0 1-232,0-3-224,5 6 1144,-6-3-1329,5 0-143,1-1-120,0 4 1592,0-3-1617,0 3 385,3-4-1536,-3 4 2768,0 0 0</inkml:trace>
  <inkml:trace contextRef="#ctx0" brushRef="#br0" timeOffset="1">429 542 2704,'0'0'0,"0"0"0,0 0 432,0 2-32,0 1 32,0-3-432,0 6 480,0-1 1,0 0 23,0-5-504,-2 7 512,2 0-40,-3 9-32,3-16-440,0 5 408,0 10 0,0-1-48,0-14-360,0 7 336,0 9-40,3-2-48,-3-14-248,4 5 224,-4 12-16,5-10-7,-5-7-201,5 16 216,0-11 0,-1 9-24,-4-14-192,3 5 208,1 1-24,-1 1-16,-3-7-168,6 5 168,-1 0-24,-2 0 8,-3-5-152,0 6 128,4-5-8,-1 3-40,-3-4-80,4 1 56,-4 1 16,0-2-8,0 0-64,0 0 88,0 0 0,0 0 24,0 0-400,0 0 664,0 0-280,0 0-64,0 0-536,-2 0 936,0 0-592,-3 0-136,5 0 296,-5-3-368,0-1-72,-1 1-72,6 3 512,-3-5-576,-1 1-57,1-1-7,3 5 640,-2-5-640,-1-1 16,1 1 40,2 5 584,0-14-552,0 11 88,0-11 64,0 14 400,0-5-304,0-13 72,0 4 63,0 14 169,0-14-104,0 9 48,0-16 40,0 21 16,0-14 16,0 9 32,0-14-8,0 19-40,0-5 48,0-13 8,0 13 16,0 5-72,-2-15 121,0 9 55,1-9 80,1 15-256,-2-6 312,0-7 8,1 9-16,1 4-304,-2-5 264,2 0-40,0-1 0,0 6-224,0-3 216,0-1-8,0 1 0,0 3-208,0-4 144,3 1 8,2 0 0,-5 3-152,6 0 128,-1-4 16,0 4-40,-5 0-104,16 0 80,-11 0 24,11 0-16,-16 0-88,5 0 112,12 0 0,-11 0 0,-6 0-112,19 0 104,-14 2-24,16 0-8,-21-2-72,5 3 64,14 2-8,-14 0 17,-5-5-73,18 7 96,-15 0-24,2 0-32,-5-7-40,4 7 40,-1 0 0,-3 7 32,0-14-72,0 4 112,-3 3 24,-2 0-40,5-7-96,-16 5 112,2 0 8,0 0-16,14-5-104,-14 4 112,0-1-32,0 1-24,14-4-56,-15 1 48,-3 1-16,1 0-32,17-2 0,-17 0 16,3 0-64,7 0-136,7 0 184,-18 2-352,13-2-344,0 0-337,5 0 1033,-5 0-1400,-1 0-296,5 0 151,1 0 1545,-2 0-3192,2 0 3192</inkml:trace>
  <inkml:trace contextRef="#ctx0" brushRef="#br0" timeOffset="1064">1137 133 3096,'0'0'0,"0"0"432,0-5 8,0 5-440,-1-5 432,-1-1 17,0 3-1,2 3-448,-5-3 408,0-1-24,-1 1-32,6 3-352,-15-4 296,10 1-24,-11-1-56,16 4-216,-7-3 168,-11 3 16,5-4 0,13 4-184,-16 0 152,0 0 8,2 0-8,14 0-152,-15 0 136,-4 0 56,3 2 8,16-2-200,-19 3 168,3 1 16,9 1-16,7-5-168,-21 5 177,7 1 39,-1 0 24,15-6-240,-14 7 232,8 7 0,1-10 24,5-4-256,-5 5 208,0 9-24,1-9 0,4-5-184,0 7 144,0 0-24,0 7 32,0-14-152,0 5 88,6 2-24,7 7 32,-13-14-96,4 5 48,1 2 16,9 0 8,-14-7-72,4 7 32,1 7 0,17-9-8,-22-5-24,14 6 8,0 8 24,0-11 16,-14-3-48,5 5 24,18 2 16,-6 7-8,-17-14-32,18 4 16,1 1-8,-2 9-8,-17-14 0,21 5 0,0 2-8,-2 9 8,-19-16 0,19 5 0,-1 2-32,-4 7 24,-14-14 8,14 5-24,-9 0 24,12 2 16,-17-7-16,4 7-32,1 0 8,0 7 16,-5-14 8,4 3-8,-1 3 16,1 1-24,-4-7 16,0 7-24,0 0 16,0-2 32,0-5-24,-4 5 16,-1 0 0,-2 0 16,7-5-32,-14 6 8,0-3 24,0 2 24,14-5-56,-19 2 40,-2 2-48,0-3 0,21-1 8,-21 2-24,-1 0 16,-1-2 40,23 0-32,-24 1 8,-1-1-16,3 0 24,22 0-16,-19 0-24,0 0-8,1 0-8,18 0 40,-14 0-128,0 0-40,9 0-72,5 0 240,-16 0-320,11 0-96,-2-3-96,7 3 512,-7 0-616,2-3-97,3 3-47,2 0 760,-1-4-872,-1 4-128,0-3-80,2 3 1080,0-4-1201,0 4 185,0-3-1704,0 3 2720</inkml:trace>
  <inkml:trace contextRef="#ctx0" brushRef="#br0" timeOffset="1065">1306 204 2864,'0'0'0,"0"0"416,0 0 56,0 0-472,0 2 416,0 0 0,0 1 1,0-3-417,0 6 448,0-1 32,0 2 0,0-7-480,0 16 464,0-10-24,0 12 16,0-18-456,0 14 456,0 3 8,0-3-32,0-14-432,-2 18 377,2 1-1,0-4-24,0-15-352,0 18 352,0-3-8,0-1-8,0-14-336,0 14 320,0 0-16,4 0-24,-4-14-280,3 7 240,1 10-24,-4-11-16,0-6-200,3 14 144,1-11-16,-4 2 0,0-5-128,3 7 56,1 0 48,-4-2-32,0-5-72,3 6 88,-3-1-16,4-2-16,-4-3-56,0 4 32,0-2-32,0-1 32,0-1-32,0 0 32,0 0-16,0 0-8,0 0-64,0 0 64,0 0-120,0 0-128,0 0 584,0 0-1112,0 0 192,0-3-120,0 3 696,0-5-768,0-1-16,0 1-1,0 5 785,-2-5-808,0-9 0,2 11 0,0 3 808,-2-14-808,2 8 72,0-11 80,0 17 656,-1-14-601,-1 0 49,2 9 48,0 5 504,0-21-400,0 5 128,-2 1 128,2 15 144,-2-18-40,1-1 32,-1 2 16,2 17-8,0-18 24,-2 1 0,2 0 16,0 17-40,0-16 80,-1 0 48,1 2 64,0 14-192,0-14 264,-2 0 48,2 9 104,0 5-416,-2-21 432,2 16 0,0-16 9,0 21-441,0-14 392,0 9-16,0-14 16,0 19-392,0-5 360,0-14-32,4 13-8,-4 6-320,3-15 296,2 11-16,0-11 0,-5 15-280,16-4 248,-12-10 0,1 11-16,-5 3-232,15-5 224,-11-1-8,12 1 1,-16 5-217,3-5 224,11 1 0,-11 1 24,-3 3-248,14 0 248,-8 0 0,11 0 0,-17 0-248,5 0 248,16 0 8,-16 3-16,18 3 0,-23-6-240,16 5 208,-2 9-16,1-9 0,-15-5-192,14 14 168,-9-7 8,14 9 32,-19-16-208,6 6 208,9 12 8,-9-4-8,-6-14-208,5 15 208,9-1 0,-14 0 9,0-14-217,3 14 200,-3-7 24,0 9 24,0-16-248,-3 5 312,-2 11 32,-2-13 8,7-3-352,-18 5 336,2 9-88,-3-10-8,19-4-240,-21 5 176,1 0-32,-3-1 24,23-4-168,-23 3 88,1-1 8,-4 1-48,26-3-48,-25 2-16,1 0-112,0-2-272,24 0 400,-23 0-880,4 2-688,3-2-761,16 0 2329,-16 0-3009,9 0-79,-12 0-1745,19 0 4833,0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3:52:26.91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1 496 1568,'0'0'0,"0"0"224,0 0-224,0 0 248,0 0 24,0 0 40,0 0-1144,3 0 2008,1 0-800,-4 0 0,0 0-376,5 0 376,-2 0 0,3 0-23,-6 0-353,5-3 328,9 3 0,-11-4-8,-3 4-320,16 0 312,-11 0 32,18-3 16,-23 3-360,14 0 320,1-3 48,5 3-32,-20 0-336,19 0 312,3-4-24,-1 4-56,-21 0-232,21 0 168,2 0-32,-4 0-24,-19 0-112,21 0 96,-6 0-24,1 0-40,-16 0-32,5 0 8,13 0 0,-13 2 8,-5-2-16,16 0 41,-13 2-25,2-2-24,-5 0 8,5 1-8,-1 1-1,1-2 18,-5 0-9,4 0-9,-1 0-63,1 0-104,-4 0 176,3 0-288,-3 0-160,4-3-168,-4 3 616,0 0-712,3-4-96,-3 1-16,0 3 824,0-4-865,0 1-7,0 3 0,0 0 872,0-4-768,0 1 240,-2-1-904,2 4 1432</inkml:trace>
  <inkml:trace contextRef="#ctx0" brushRef="#br0" timeOffset="2771">183 296 1888,'0'0'0,"0"0"184,0 0 56,0 0-240,0-3 344,0 3 16,0-4 56,0 4-416,4 0 408,-1 0-24,-3 0-24,0 0-360,0 0 305,0 0-9,0 2 16,0 2 24,0-4-336,0 5 344,4 2 16,-4 7 16,0-14-376,3 5 416,1 12 32,-1-3 40,-3-14-488,4 14 456,-1 0-16,1 2-47,-4-16-393,3 15 360,1 1 16,-1 1-64,-3-17-312,4 16 304,-1-2-40,1 2-40,-4-16-224,3 14 216,1 1-24,-1-8-48,-3-7-144,4 19 128,-4-13-32,0 9-16,0-15-80,3 5 72,-3 2-8,0 7-32,0-14-32,4 2 32,-4 3 40,0 1-24,0-6-48,-2 3-24,0 2-232,0-3-384,2-2 640,0 2-1040,-1-1-393,1-1-239,0 0 1672,-2 0-1848,0 0 7,0-5-1359,2 5 3200,0 0 0</inkml:trace>
  <inkml:trace contextRef="#ctx0" brushRef="#br0" timeOffset="2772">711 270 1712,'0'0'0,"-2"0"176,-3 0 24,1 0 8,1 0 40,1 2 32,2-2-280,0 2 288,0 1 8,-2 2 8,2-5-304,-1 6 288,-1 8 8,2-9-16,0-5-280,0 15 281,0-1-25,0 4-32,0-18-224,0 17 216,0 1 8,3 1 8,-3-19-232,4 19 264,-1 0 8,1 2 0,-4-21-272,3 21 264,1 0-8,-4-2 0,0-19-256,0 22 240,0-2-24,3-1-24,-3-19-192,4 17 152,-4 2 0,3-1 8,-3-18-160,4 17 96,-4-3-8,3 0-24,-3-14-64,0 7 56,4 10 16,-4-12-32,0-5-40,3 7 0,-3 0 8,0 0 24,0-7-32,4 6 40,-1 0 8,-3 0-32,0-6-16,0 3-32,0 1-64,4-3-88,-4-1 184,0 2-336,0 0-200,3 0-192,-3-2 728,0 0-816,0 0-56,4 0-72,-4 0 944,0 0-929,0 0-15,0 0 112,0 0 3537,3-6-5978,-3 1 1905,0 5 1368</inkml:trace>
  <inkml:trace contextRef="#ctx0" brushRef="#br0" timeOffset="2773">719 281 1744,'0'0'0,"-1"-14"248,1 14-248,-2-5 296,-3-15 32,1 6 48,4 14-376,-3-5 392,1-16 16,0 16 24,2 5-432,-1-17 400,1 12-39,0-9-25,0 14-336,0-4 312,0-1-24,0 0-24,0 5-264,0-14 248,3 14-16,1-5-8,-4 5-224,3-6 224,2 3 0,-1-1-24,-4 4-200,5 0 216,9-3 24,-11-1 0,-3 4-240,14 0 232,-10-3-32,10 3-40,-14 0-160,3 0 152,13 0 24,-2 0 33,-14 0-209,14 0 216,1 0-40,-1 0 16,-14 0-192,14 2 192,-9-1-32,13 3 8,-18-4-168,5 5 144,14 2-48,-15 0-24,-4-7-72,14 16 64,-14-11-8,5 11-8,-5-16-48,3 5 64,-3 9 0,4-7-16,-4-7-48,0 17 48,0-3 16,-2-7-8,2-7-56,-5 17 56,-2-11 0,-9 9 32,16-15-88,-5 5 80,-14 9 0,14-8-32,5-6-48,-18 7 24,4-1 40,0 8-32,14-14-32,-14 4 48,7 1-56,-10 0 0,17-5 8,-5 6 48,0-3-64,-1 1 80,6-4-64,-5 3 40,0-1-48,3-1 64,2-1-56,-2 0 24,1 0-8,1 0-8,0 0-8,0 0-24,0 0-48,0 0 40,0 0 160,0-3-328,3 3 128,1 0 24,-4 0 48,0 0-88,5 0 64,0 0-16,0 0 24,11 0-24,-13 0-16,-3 0 56,14 0-32,-8 0 32,11 0-8,-17 0 8,14 0 0,-9 0-56,13 2 24,-3-1 16,-10 3 0,16 1 16,-7 0-48,-14-5 48,4 6-56,11-1 16,-11 0 0,-4-5 40,16 5-16,-13 2-32,2 0 16,-5-7 32,16 7-40,-16 0 24,3 0 16,-3-7 0,4 7-16,-4-2 0,0 0-16,0-5 32,0 6 8,0 1 8,-2-2-8,2-5-8,-5 5 16,-2 0-32,0 1 8,-7-1 48,9 0 0,-9-2 0,14-3-40,-7 2 40,-10 0-24,11 0 0,6-2-16,-19 0 24,4 0-16,8 0-16,7 0 8,-21 0-56,7 0-128,7 0-168,7 0 352,-21 0-520,16 0-201,-11-4-63,16 4 784,-5-3-832,0-1 32,-1 4 8,6 0 792,-7 0-864,2-3 47,0 3-47,5 0 864,-5 0-864,1 0 184,3 0 200,1 0 480,0 0-1456,0 0 1456</inkml:trace>
  <inkml:trace contextRef="#ctx0" brushRef="#br0" timeOffset="2774">1017 491 1648,'0'0'0,"0"0"0,0 2 336,0 3 72,3 9 16,-3-14-424,4 5 384,-1 1-48,1 7-8,-4-13-328,3 6 312,1 1-8,-1 8-7,-3-15-297,6 6 280,-3 11-16,-3-10 8,0-7-272,0 17 248,4-10-8,-1 12 16,-3-19-256,5 7 248,-1 12-16,-4-5-40,0-14-192,0 7 168,0 11-24,0-11 16,0-7-160,0 15 160,0-9-64,0 1-16,0-7-80,-2 13 40,0-9 0,-1 1 32,3-5-72,0 14 64,-2-10-32,0 1-16,2-5-16,-1 5-8,-1 2 16,0-2 8,2-5-16,0 5 24,0-1-16,0-1-8,0-3 0,0 2-8,0 0 0,0 0-8,0-2 16,0 1-72,0-1-64,0 0-80,0 0 216,0 0-312,0 0-88,0-3-32,0 3 432,5-5-448,1-1-8,-3-8 16,-3 14 440,5-3-496,-1-11-17,-1 9 9,-3 5 504,4-18-504,-1 13 72,-3-14 40,0 19 392,0-14-344,0 0 56,0-1 64,0 15 224,0-16-136,0 0 56,-2 2 56,2 14 24,-1-14-8,-1 1 8,0 7 0,2 6 0,-2-17 24,-1 12 16,1-11 16,2 16-56,-2-5 104,-1-11 40,1 13 48,2 3-192,-3-16 248,1 13 40,2-11 40,0 14-328,0-4 376,0-10 8,0 11-8,0 3-376,4-14 352,-1 10-72,0-1-31,-3 5-249,4-14 240,-1 11-16,3-1 8,-6 4-232,5-5 216,0 0 8,0 0 0,-5 5-224,6-6 208,7 1 8,-9 0-8,-4 5-208,5-4 200,9 1 8,-10-1-8,-4 4-200,5-3 184,10-1-8,-11 4-8,-4 0-168,14 0 136,-11 0 0,13 0-16,-16 0-120,3 2 80,11 2 16,-10 1-16,-4-5-80,5 14 80,0-11 32,-1 11-16,-4-14-96,3 5 88,1 11-8,-1-11-8,-3-5-72,0 18 96,0-13 40,-2 9-8,2-14-128,-3 5 137,-2 9 7,0-9-24,5-5-120,-6 14 144,-9-10-32,9 1-24,6-5-88,-6 5 88,-10 0-16,11 1 0,5-6-72,-16 3 88,9 1-32,-10-3-16,17-1-40,-14 2 24,0 0-88,0-2-88,14 0 152,-14 0-328,9 0-160,-13-4-177,18 4 665,-5-3-816,0-2-72,0-1-104,5 6 992,-6-3-1088,5-11-73,-1 10 25,2 4 1136,0-5-800,0-12-968,0 17 1768</inkml:trace>
  <inkml:trace contextRef="#ctx0" brushRef="#br0" timeOffset="2775">1616 230 1792,'0'0'0,"0"-3"336,3-3 88,-3 6-424,5-5 464,1 0 16,-1 0-24,-5 5-456,5-4 416,-2 1-39,1-1-41,-4 4-336,0-5 336,0 2 0,0-1-56,0 4-280,0-3 248,-2-1-40,0 1-32,-1-1-8,-2 1-8,0 3-16,5 0-144,-6-4 128,-8 4-8,9 0 16,5 0-136,-15 0 120,9 0 8,-9 0-8,15 0-120,-6 0 128,-11 0 0,12 0 8,5 0-136,-21 2 136,5 3 0,9-1 8,7-4-144,-21 3 128,14 2 0,-6-1 0,13-4-128,-6 5 112,-8 0 8,9 2-23,5-7-97,-14 7 88,11 0-40,-1-2 16,4-5-64,-3 7 24,-1 0-8,-1 0 40,5-7-56,-5 7 8,3 7 24,2-12 32,0-2-64,0 5 32,5 0 24,-1 2-16,-4-7-40,5 7 8,0 7 24,0-10-8,-5-4-24,16 7 48,-11 0-32,11 0 8,-16-7-24,5 7-8,14 0 8,-13 0 24,-6-7-24,19 13 24,-5-9-8,0 1-24,-14-5 8,14 5-16,-9 2 0,14 0 8,-19-7 8,5 7 0,16 0-16,-7 0-8,-14-7 24,5 7-16,14-2 0,-14 2 8,-5-7 8,18 7-24,-15-2 0,3 2 0,-6-7 24,14 7-16,-11 0 24,0 0-32,-3-7 24,6 6-24,-1 1 8,-2 6-16,-3-13 32,0 4 8,0 1-16,0 0 16,0-5-8,0 6-32,0 1 48,0-1 40,0-6-56,0 7 24,-1-1 56,-5-1-48,6-5-32,-7 5 40,-8 0 40,-1-1-8,16-4-72,-7 3 80,-12 1-24,3-2-24,16-2-32,-14 1 80,-1 1-32,-8 0 8,23-2-56,-15 0 64,-3 0-64,1 0 24,17 0-24,-7 0 8,-14 0-24,5 0-88,16 0 104,-14-4-192,7-1-168,-8 2-120,15 3 480,-2-4-569,-3 1-95,3-3-48,2 6 712,-2-3-744,-1-2 0,1-1-24,2 6 768,-2-3-769,2-2-7,0 1-8,0 4 784,4-5-752,1 2 240,0-1-1048,-5 4 1560</inkml:trace>
  <inkml:trace contextRef="#ctx0" brushRef="#br0" timeOffset="2776">1814 235 1896,'0'0'0,"0"0"440,0 0-440,0-3 496,0-1 8,0 4-8,0 0-496,0 0 448,0-3-31,0 3-49,0 0-368,0 0 336,3 0-32,-3 0-24,0 0-280,4 0 280,-1 2 0,1 1-16,-4-3-264,3 5 272,-3 1 8,4 9 16,-4-15-296,3 6 328,-3 0-16,0 10-32,0-16-280,0 7 264,0 10-32,0-1-24,0-16-208,0 16 193,4-1-17,-4 3-24,0-18-152,3 16 144,1-1-24,-1-1 0,-3-14-120,4 16 96,-1-9-8,-3 10-24,0-17-64,4 7 64,-1 9 8,1-9-32,-4-7-40,3 15 48,1-9 0,-1 8-56,-3-14 8,0 5 32,4 0-24,-4 2-8,3-2 104,-3 0-88,0-3 96,0-2-112,0 2 96,0 0-80,0-2 88,0 0-104,0 0 64,0 0 72,0 0-48,0 0-376,0 0 616,-2 0-376,1-4-192,1 4 240,-4-3-384,-1-1-208,1-1-128,1 0-65,-1-11-39,1 13 56,3 3 768,-2-14-776,0 10 16,1-10 8,1 14 752,-2-5-729,0-11 129,1 11 128,1 5 472,-2-17-312,0 12 112,2-15 88,0 20 112,0-14-56,-2-3 32,2 1 32,0 16-8,-1-17 40,-1 0 16,0-1 32,2 18-88,-3-17 120,1-1 24,-3 1 56,5 17-200,-2-19 280,-2 0 72,1-2 64,3 21-416,-4-19 392,-1 0-31,4 1-65,1 18-296,-2-17 304,0 1 24,0 2 0,2 14-328,0-14 328,0 0-32,0 9-8,0 5-288,4-17 288,-1 13-40,1-1-16,-4 5-232,5-16 200,9 16-24,-11-5-16,-3 5-160,16-5 128,-11 0-16,11-1-56,-16 6-56,5-3 104,11-1-24,-11 4 40,-5 0-120,21 0 184,-7 0-24,3 0 25,1 0 23,-1 0-48,2 2-16,-19-2-144,16 5 120,-1 1-48,3 1 40,-18-7-112,5 14 120,14-9-8,-14 12 16,13-10-24,-18-7-104,3 19 88,11-12 40,-14 12 56,0-19-184,4 14 200,-4-8 72,0 11 16,0-17-288,-2 7 280,-3 10 24,-9-11 8,14-6-312,-7 15 288,-12-10-24,5 11-40,14-16-224,-18 5 144,-1 11-16,-2-11-24,21-5-104,-26 7 80,2 7-15,-2-10-65,26-4 0,-25 5-49,3 0-183,1-2-408,21-3 640,-19 2-1240,0 2-672,3-1-497,16-3 2409,-16 4-2768,2-1-1169,14-3 3937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6FDD7-E516-4703-B1DD-B3F34E6D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B64A0-CD87-43AF-ABED-A841042A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2D958-6ABA-48DF-ACE8-16E8DE35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9A0EF7-DB3C-4EEF-9C8F-F1DA2A90FAD5}"/>
              </a:ext>
            </a:extLst>
          </p:cNvPr>
          <p:cNvSpPr/>
          <p:nvPr/>
        </p:nvSpPr>
        <p:spPr>
          <a:xfrm>
            <a:off x="1524000" y="636914"/>
            <a:ext cx="10668000" cy="3600000"/>
          </a:xfrm>
          <a:custGeom>
            <a:avLst/>
            <a:gdLst>
              <a:gd name="connsiteX0" fmla="*/ 1716957 w 10668000"/>
              <a:gd name="connsiteY0" fmla="*/ 0 h 3600000"/>
              <a:gd name="connsiteX1" fmla="*/ 1800000 w 10668000"/>
              <a:gd name="connsiteY1" fmla="*/ 0 h 3600000"/>
              <a:gd name="connsiteX2" fmla="*/ 10668000 w 10668000"/>
              <a:gd name="connsiteY2" fmla="*/ 0 h 3600000"/>
              <a:gd name="connsiteX3" fmla="*/ 10668000 w 10668000"/>
              <a:gd name="connsiteY3" fmla="*/ 3600000 h 3600000"/>
              <a:gd name="connsiteX4" fmla="*/ 1800000 w 10668000"/>
              <a:gd name="connsiteY4" fmla="*/ 3600000 h 3600000"/>
              <a:gd name="connsiteX5" fmla="*/ 1716957 w 10668000"/>
              <a:gd name="connsiteY5" fmla="*/ 3600000 h 3600000"/>
              <a:gd name="connsiteX6" fmla="*/ 1688478 w 10668000"/>
              <a:gd name="connsiteY6" fmla="*/ 3594369 h 3600000"/>
              <a:gd name="connsiteX7" fmla="*/ 1615961 w 10668000"/>
              <a:gd name="connsiteY7" fmla="*/ 3590707 h 3600000"/>
              <a:gd name="connsiteX8" fmla="*/ 0 w 10668000"/>
              <a:gd name="connsiteY8" fmla="*/ 1800000 h 3600000"/>
              <a:gd name="connsiteX9" fmla="*/ 1615961 w 10668000"/>
              <a:gd name="connsiteY9" fmla="*/ 9293 h 3600000"/>
              <a:gd name="connsiteX10" fmla="*/ 1688478 w 10668000"/>
              <a:gd name="connsiteY10" fmla="*/ 5632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68000" h="3600000">
                <a:moveTo>
                  <a:pt x="1716957" y="0"/>
                </a:moveTo>
                <a:lnTo>
                  <a:pt x="1800000" y="0"/>
                </a:lnTo>
                <a:lnTo>
                  <a:pt x="10668000" y="0"/>
                </a:lnTo>
                <a:lnTo>
                  <a:pt x="10668000" y="3600000"/>
                </a:lnTo>
                <a:lnTo>
                  <a:pt x="1800000" y="3600000"/>
                </a:lnTo>
                <a:lnTo>
                  <a:pt x="1716957" y="3600000"/>
                </a:lnTo>
                <a:lnTo>
                  <a:pt x="1688478" y="3594369"/>
                </a:lnTo>
                <a:lnTo>
                  <a:pt x="1615961" y="3590707"/>
                </a:lnTo>
                <a:cubicBezTo>
                  <a:pt x="708299" y="3498529"/>
                  <a:pt x="0" y="2731981"/>
                  <a:pt x="0" y="1800000"/>
                </a:cubicBezTo>
                <a:cubicBezTo>
                  <a:pt x="0" y="868019"/>
                  <a:pt x="708299" y="101471"/>
                  <a:pt x="1615961" y="9293"/>
                </a:cubicBezTo>
                <a:lnTo>
                  <a:pt x="1688478" y="563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3C01518-7EFB-464C-9D3D-47EEB483FF07}"/>
              </a:ext>
            </a:extLst>
          </p:cNvPr>
          <p:cNvSpPr/>
          <p:nvPr/>
        </p:nvSpPr>
        <p:spPr>
          <a:xfrm flipH="1">
            <a:off x="0" y="4963864"/>
            <a:ext cx="11055600" cy="1080000"/>
          </a:xfrm>
          <a:custGeom>
            <a:avLst/>
            <a:gdLst>
              <a:gd name="connsiteX0" fmla="*/ 540000 w 11055600"/>
              <a:gd name="connsiteY0" fmla="*/ 0 h 1080000"/>
              <a:gd name="connsiteX1" fmla="*/ 11055600 w 11055600"/>
              <a:gd name="connsiteY1" fmla="*/ 0 h 1080000"/>
              <a:gd name="connsiteX2" fmla="*/ 11055600 w 11055600"/>
              <a:gd name="connsiteY2" fmla="*/ 1080000 h 1080000"/>
              <a:gd name="connsiteX3" fmla="*/ 540000 w 11055600"/>
              <a:gd name="connsiteY3" fmla="*/ 1080000 h 1080000"/>
              <a:gd name="connsiteX4" fmla="*/ 0 w 11055600"/>
              <a:gd name="connsiteY4" fmla="*/ 540000 h 1080000"/>
              <a:gd name="connsiteX5" fmla="*/ 540000 w 11055600"/>
              <a:gd name="connsiteY5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5600" h="1080000">
                <a:moveTo>
                  <a:pt x="540000" y="0"/>
                </a:moveTo>
                <a:lnTo>
                  <a:pt x="11055600" y="0"/>
                </a:lnTo>
                <a:lnTo>
                  <a:pt x="11055600" y="1080000"/>
                </a:lnTo>
                <a:lnTo>
                  <a:pt x="540000" y="1080000"/>
                </a:ln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392DD-64FB-40D4-92A0-FEC379001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63864"/>
            <a:ext cx="10420350" cy="108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8F276-B2EE-4CE0-B1A2-670207A2D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814136"/>
            <a:ext cx="10363200" cy="3265742"/>
          </a:xfrm>
        </p:spPr>
        <p:txBody>
          <a:bodyPr anchor="ctr"/>
          <a:lstStyle>
            <a:lvl1pPr algn="r">
              <a:defRPr sz="6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35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BCAB-EAD1-4007-96CE-61EA899F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3AE8A-435A-444C-9A57-271C47CE7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051C9-6C67-465F-8E64-77053A13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CB9C2-CB6D-4CA2-9BDE-A44CCD07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0756D-8262-4F43-94C6-633874C8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4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7D46B-61F2-4C70-BF63-B0BB5016A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A0A03-6426-4256-BD62-AD7D8721D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4A3BA-6BB2-4A30-A0D6-2B72EAA8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D1DBB-14AF-4E72-BD4F-1BC9ABA1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CCD6E-EF7B-47C3-B5C0-51667CC1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25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1DB231-BBEF-40BF-816A-DA549F881EFD}"/>
              </a:ext>
            </a:extLst>
          </p:cNvPr>
          <p:cNvSpPr/>
          <p:nvPr/>
        </p:nvSpPr>
        <p:spPr>
          <a:xfrm>
            <a:off x="1136400" y="212725"/>
            <a:ext cx="11055600" cy="1080000"/>
          </a:xfrm>
          <a:custGeom>
            <a:avLst/>
            <a:gdLst>
              <a:gd name="connsiteX0" fmla="*/ 540000 w 11055600"/>
              <a:gd name="connsiteY0" fmla="*/ 0 h 1080000"/>
              <a:gd name="connsiteX1" fmla="*/ 11055600 w 11055600"/>
              <a:gd name="connsiteY1" fmla="*/ 0 h 1080000"/>
              <a:gd name="connsiteX2" fmla="*/ 11055600 w 11055600"/>
              <a:gd name="connsiteY2" fmla="*/ 1080000 h 1080000"/>
              <a:gd name="connsiteX3" fmla="*/ 540000 w 11055600"/>
              <a:gd name="connsiteY3" fmla="*/ 1080000 h 1080000"/>
              <a:gd name="connsiteX4" fmla="*/ 0 w 11055600"/>
              <a:gd name="connsiteY4" fmla="*/ 540000 h 1080000"/>
              <a:gd name="connsiteX5" fmla="*/ 540000 w 11055600"/>
              <a:gd name="connsiteY5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5600" h="1080000">
                <a:moveTo>
                  <a:pt x="540000" y="0"/>
                </a:moveTo>
                <a:lnTo>
                  <a:pt x="11055600" y="0"/>
                </a:lnTo>
                <a:lnTo>
                  <a:pt x="11055600" y="1080000"/>
                </a:lnTo>
                <a:lnTo>
                  <a:pt x="540000" y="1080000"/>
                </a:ln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3377B-32E2-40AB-8F0C-08E4F3DB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0EFB-1613-44B5-9AC9-4025D444E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E33A-82BF-4F3F-9C1C-DC3412FB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E2CCC-9B53-4047-A67B-95513207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97B23-637E-4B9F-B1FC-C3B06ECC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5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DB54-B470-4144-BAC0-59CA9B98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ABBD-1FFB-4621-9C4A-A02396646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CE530-DD28-4811-8571-0AF013A7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DAB2-8B73-4C85-ACF1-7A622FA4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0998-BB91-4898-8923-F13BCEED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46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365FF82-5E76-4FA0-9E3F-F8A93769056B}"/>
              </a:ext>
            </a:extLst>
          </p:cNvPr>
          <p:cNvSpPr/>
          <p:nvPr/>
        </p:nvSpPr>
        <p:spPr>
          <a:xfrm>
            <a:off x="1136400" y="212725"/>
            <a:ext cx="11055600" cy="1080000"/>
          </a:xfrm>
          <a:custGeom>
            <a:avLst/>
            <a:gdLst>
              <a:gd name="connsiteX0" fmla="*/ 540000 w 11055600"/>
              <a:gd name="connsiteY0" fmla="*/ 0 h 1080000"/>
              <a:gd name="connsiteX1" fmla="*/ 11055600 w 11055600"/>
              <a:gd name="connsiteY1" fmla="*/ 0 h 1080000"/>
              <a:gd name="connsiteX2" fmla="*/ 11055600 w 11055600"/>
              <a:gd name="connsiteY2" fmla="*/ 1080000 h 1080000"/>
              <a:gd name="connsiteX3" fmla="*/ 540000 w 11055600"/>
              <a:gd name="connsiteY3" fmla="*/ 1080000 h 1080000"/>
              <a:gd name="connsiteX4" fmla="*/ 0 w 11055600"/>
              <a:gd name="connsiteY4" fmla="*/ 540000 h 1080000"/>
              <a:gd name="connsiteX5" fmla="*/ 540000 w 11055600"/>
              <a:gd name="connsiteY5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5600" h="1080000">
                <a:moveTo>
                  <a:pt x="540000" y="0"/>
                </a:moveTo>
                <a:lnTo>
                  <a:pt x="11055600" y="0"/>
                </a:lnTo>
                <a:lnTo>
                  <a:pt x="11055600" y="1080000"/>
                </a:lnTo>
                <a:lnTo>
                  <a:pt x="540000" y="1080000"/>
                </a:ln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0FE44-4EBC-4D98-B4F9-17171155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BC8D-32F1-437B-B9DB-EC435A99A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53557-905E-4017-BC7D-D40A30F9B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1C049-3803-4E4F-83D6-72058893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B8CE7-85DC-4E09-9545-7DD2147A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EDCE5-B5A1-4D16-9A98-9430BA16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45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616D-F435-41AF-89ED-61A9A314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17313-2854-4AC0-80C1-21F1BCFFB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DDAAF-DD2F-435F-9C27-C84F7DB19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D4466-42B3-4464-9F51-75CC04204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AAFFB-DDAD-461A-941C-CF839070D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2E8F2-EF8D-4830-8A93-AF80AED9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938FA-E4B7-4C03-84A5-1EB9A3BE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E6C8F-690E-4B97-9295-8453E39F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8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ADEC-0993-45E0-85A3-2C3721B2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1426D-AB05-48EB-A9C8-9823EBFC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1518B-8ABC-42C0-BFF6-C2EFD0CF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7FC19-AB4F-4BB6-B586-14CF22DA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1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C0384-B883-4CB1-8FD4-ABCF6073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9DCB2-F229-4E3D-B458-3BAA8B8E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F1A23-E96E-4888-97AD-D7E33B13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3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6E78-DCCD-465D-9834-0575B09E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0927-480F-41B0-9B1D-44ECEA946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EBC5C-1FA0-48C4-9A83-F26840EE7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FB820-CA88-457B-966E-5C4D9937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DBDEB-33E7-4D53-AC52-597035CF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FC955-262C-47EF-B167-3F08A66D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16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49BC-8947-43FD-AEFA-D8BA9320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3A821-28E9-4736-8823-3DCDEC147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57CC5-00D6-4FCA-B8E6-2B868758A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DE28F-C01F-45A6-A12C-1AE83428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B77EC-0FC6-4B73-A808-0A03F9E5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768F5-F8DD-4F0E-B757-91153689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28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BAF70-9BB5-4EAE-B872-56E04B9BE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DF5C9-0236-4940-BC55-355E1BF7B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CF50-A27D-4C1F-9F97-022D333EBDE8}" type="datetimeFigureOut">
              <a:rPr lang="en-GB" smtClean="0"/>
              <a:t>09/02/2023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BC75C-F7DA-4A2C-8C25-E20F0E377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0C9AB-109D-4F36-B091-50F7BDBD6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D3A68-E174-4B1A-8ED0-C894590205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2315A-6353-47DA-9B5F-6F4FEC4A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400" y="85725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0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customXml" Target="../ink/ink123.xml"/><Relationship Id="rId4" Type="http://schemas.openxmlformats.org/officeDocument/2006/relationships/hyperlink" Target="https://www.pare-dose.net/466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4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5" Type="http://schemas.openxmlformats.org/officeDocument/2006/relationships/customXml" Target="../ink/ink125.xm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customXml" Target="../ink/ink131.xml"/><Relationship Id="rId18" Type="http://schemas.openxmlformats.org/officeDocument/2006/relationships/image" Target="../media/image83.png"/><Relationship Id="rId3" Type="http://schemas.openxmlformats.org/officeDocument/2006/relationships/image" Target="../media/image740.png"/><Relationship Id="rId7" Type="http://schemas.openxmlformats.org/officeDocument/2006/relationships/customXml" Target="../ink/ink128.xml"/><Relationship Id="rId12" Type="http://schemas.openxmlformats.org/officeDocument/2006/relationships/image" Target="../media/image79.png"/><Relationship Id="rId17" Type="http://schemas.openxmlformats.org/officeDocument/2006/relationships/image" Target="../media/image82.png"/><Relationship Id="rId2" Type="http://schemas.openxmlformats.org/officeDocument/2006/relationships/image" Target="../media/image720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customXml" Target="../ink/ink130.xml"/><Relationship Id="rId5" Type="http://schemas.openxmlformats.org/officeDocument/2006/relationships/customXml" Target="../ink/ink127.xml"/><Relationship Id="rId15" Type="http://schemas.openxmlformats.org/officeDocument/2006/relationships/customXml" Target="../ink/ink132.xml"/><Relationship Id="rId10" Type="http://schemas.openxmlformats.org/officeDocument/2006/relationships/image" Target="../media/image78.png"/><Relationship Id="rId4" Type="http://schemas.openxmlformats.org/officeDocument/2006/relationships/image" Target="../media/image750.png"/><Relationship Id="rId9" Type="http://schemas.openxmlformats.org/officeDocument/2006/relationships/customXml" Target="../ink/ink129.xml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7" Type="http://schemas.openxmlformats.org/officeDocument/2006/relationships/image" Target="../media/image98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7" Type="http://schemas.openxmlformats.org/officeDocument/2006/relationships/image" Target="../media/image99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6.xml"/><Relationship Id="rId18" Type="http://schemas.openxmlformats.org/officeDocument/2006/relationships/image" Target="../media/image115.png"/><Relationship Id="rId26" Type="http://schemas.openxmlformats.org/officeDocument/2006/relationships/image" Target="../media/image119.png"/><Relationship Id="rId39" Type="http://schemas.openxmlformats.org/officeDocument/2006/relationships/customXml" Target="../ink/ink149.xml"/><Relationship Id="rId21" Type="http://schemas.openxmlformats.org/officeDocument/2006/relationships/customXml" Target="../ink/ink140.xml"/><Relationship Id="rId34" Type="http://schemas.openxmlformats.org/officeDocument/2006/relationships/image" Target="../media/image123.png"/><Relationship Id="rId42" Type="http://schemas.openxmlformats.org/officeDocument/2006/relationships/image" Target="../media/image127.png"/><Relationship Id="rId47" Type="http://schemas.openxmlformats.org/officeDocument/2006/relationships/customXml" Target="../ink/ink153.xml"/><Relationship Id="rId50" Type="http://schemas.openxmlformats.org/officeDocument/2006/relationships/image" Target="../media/image131.png"/><Relationship Id="rId55" Type="http://schemas.openxmlformats.org/officeDocument/2006/relationships/customXml" Target="../ink/ink157.xml"/><Relationship Id="rId7" Type="http://schemas.openxmlformats.org/officeDocument/2006/relationships/customXml" Target="../ink/ink133.xml"/><Relationship Id="rId2" Type="http://schemas.openxmlformats.org/officeDocument/2006/relationships/image" Target="../media/image105.png"/><Relationship Id="rId16" Type="http://schemas.openxmlformats.org/officeDocument/2006/relationships/image" Target="../media/image114.png"/><Relationship Id="rId29" Type="http://schemas.openxmlformats.org/officeDocument/2006/relationships/customXml" Target="../ink/ink144.xml"/><Relationship Id="rId11" Type="http://schemas.openxmlformats.org/officeDocument/2006/relationships/customXml" Target="../ink/ink135.xml"/><Relationship Id="rId24" Type="http://schemas.openxmlformats.org/officeDocument/2006/relationships/image" Target="../media/image118.png"/><Relationship Id="rId32" Type="http://schemas.openxmlformats.org/officeDocument/2006/relationships/image" Target="../media/image122.png"/><Relationship Id="rId37" Type="http://schemas.openxmlformats.org/officeDocument/2006/relationships/customXml" Target="../ink/ink148.xml"/><Relationship Id="rId40" Type="http://schemas.openxmlformats.org/officeDocument/2006/relationships/image" Target="../media/image126.png"/><Relationship Id="rId45" Type="http://schemas.openxmlformats.org/officeDocument/2006/relationships/customXml" Target="../ink/ink152.xml"/><Relationship Id="rId53" Type="http://schemas.openxmlformats.org/officeDocument/2006/relationships/customXml" Target="../ink/ink156.xml"/><Relationship Id="rId58" Type="http://schemas.openxmlformats.org/officeDocument/2006/relationships/image" Target="../media/image135.png"/><Relationship Id="rId5" Type="http://schemas.openxmlformats.org/officeDocument/2006/relationships/image" Target="../media/image107.PNG"/><Relationship Id="rId61" Type="http://schemas.openxmlformats.org/officeDocument/2006/relationships/customXml" Target="../ink/ink160.xml"/><Relationship Id="rId19" Type="http://schemas.openxmlformats.org/officeDocument/2006/relationships/customXml" Target="../ink/ink139.xml"/><Relationship Id="rId14" Type="http://schemas.openxmlformats.org/officeDocument/2006/relationships/image" Target="../media/image113.png"/><Relationship Id="rId22" Type="http://schemas.openxmlformats.org/officeDocument/2006/relationships/image" Target="../media/image117.png"/><Relationship Id="rId27" Type="http://schemas.openxmlformats.org/officeDocument/2006/relationships/customXml" Target="../ink/ink143.xml"/><Relationship Id="rId30" Type="http://schemas.openxmlformats.org/officeDocument/2006/relationships/image" Target="../media/image121.png"/><Relationship Id="rId35" Type="http://schemas.openxmlformats.org/officeDocument/2006/relationships/customXml" Target="../ink/ink147.xml"/><Relationship Id="rId43" Type="http://schemas.openxmlformats.org/officeDocument/2006/relationships/customXml" Target="../ink/ink151.xml"/><Relationship Id="rId48" Type="http://schemas.openxmlformats.org/officeDocument/2006/relationships/image" Target="../media/image130.png"/><Relationship Id="rId56" Type="http://schemas.openxmlformats.org/officeDocument/2006/relationships/image" Target="../media/image134.png"/><Relationship Id="rId8" Type="http://schemas.openxmlformats.org/officeDocument/2006/relationships/image" Target="../media/image110.png"/><Relationship Id="rId51" Type="http://schemas.openxmlformats.org/officeDocument/2006/relationships/customXml" Target="../ink/ink155.xml"/><Relationship Id="rId3" Type="http://schemas.openxmlformats.org/officeDocument/2006/relationships/hyperlink" Target="https://openclipart.org/detail/89839/clipboard-01-by-anonymous" TargetMode="External"/><Relationship Id="rId12" Type="http://schemas.openxmlformats.org/officeDocument/2006/relationships/image" Target="../media/image112.png"/><Relationship Id="rId17" Type="http://schemas.openxmlformats.org/officeDocument/2006/relationships/customXml" Target="../ink/ink138.xml"/><Relationship Id="rId25" Type="http://schemas.openxmlformats.org/officeDocument/2006/relationships/customXml" Target="../ink/ink142.xml"/><Relationship Id="rId33" Type="http://schemas.openxmlformats.org/officeDocument/2006/relationships/customXml" Target="../ink/ink146.xml"/><Relationship Id="rId38" Type="http://schemas.openxmlformats.org/officeDocument/2006/relationships/image" Target="../media/image125.png"/><Relationship Id="rId46" Type="http://schemas.openxmlformats.org/officeDocument/2006/relationships/image" Target="../media/image129.png"/><Relationship Id="rId59" Type="http://schemas.openxmlformats.org/officeDocument/2006/relationships/customXml" Target="../ink/ink159.xml"/><Relationship Id="rId20" Type="http://schemas.openxmlformats.org/officeDocument/2006/relationships/image" Target="../media/image116.png"/><Relationship Id="rId41" Type="http://schemas.openxmlformats.org/officeDocument/2006/relationships/customXml" Target="../ink/ink150.xml"/><Relationship Id="rId54" Type="http://schemas.openxmlformats.org/officeDocument/2006/relationships/image" Target="../media/image133.png"/><Relationship Id="rId6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5" Type="http://schemas.openxmlformats.org/officeDocument/2006/relationships/customXml" Target="../ink/ink137.xml"/><Relationship Id="rId23" Type="http://schemas.openxmlformats.org/officeDocument/2006/relationships/customXml" Target="../ink/ink141.xml"/><Relationship Id="rId28" Type="http://schemas.openxmlformats.org/officeDocument/2006/relationships/image" Target="../media/image120.png"/><Relationship Id="rId36" Type="http://schemas.openxmlformats.org/officeDocument/2006/relationships/image" Target="../media/image124.png"/><Relationship Id="rId49" Type="http://schemas.openxmlformats.org/officeDocument/2006/relationships/customXml" Target="../ink/ink154.xml"/><Relationship Id="rId57" Type="http://schemas.openxmlformats.org/officeDocument/2006/relationships/customXml" Target="../ink/ink158.xml"/><Relationship Id="rId10" Type="http://schemas.openxmlformats.org/officeDocument/2006/relationships/image" Target="../media/image111.png"/><Relationship Id="rId31" Type="http://schemas.openxmlformats.org/officeDocument/2006/relationships/customXml" Target="../ink/ink145.xml"/><Relationship Id="rId44" Type="http://schemas.openxmlformats.org/officeDocument/2006/relationships/image" Target="../media/image128.png"/><Relationship Id="rId52" Type="http://schemas.openxmlformats.org/officeDocument/2006/relationships/image" Target="../media/image132.png"/><Relationship Id="rId60" Type="http://schemas.openxmlformats.org/officeDocument/2006/relationships/image" Target="../media/image136.png"/><Relationship Id="rId4" Type="http://schemas.openxmlformats.org/officeDocument/2006/relationships/image" Target="../media/image106.PNG"/><Relationship Id="rId9" Type="http://schemas.openxmlformats.org/officeDocument/2006/relationships/customXml" Target="../ink/ink1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06.PNG"/><Relationship Id="rId7" Type="http://schemas.openxmlformats.org/officeDocument/2006/relationships/image" Target="../media/image13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g"/><Relationship Id="rId5" Type="http://schemas.openxmlformats.org/officeDocument/2006/relationships/image" Target="../media/image110.jpg"/><Relationship Id="rId4" Type="http://schemas.openxmlformats.org/officeDocument/2006/relationships/image" Target="../media/image109.PNG"/><Relationship Id="rId9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b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3.xml"/><Relationship Id="rId18" Type="http://schemas.openxmlformats.org/officeDocument/2006/relationships/image" Target="../media/image154.png"/><Relationship Id="rId26" Type="http://schemas.openxmlformats.org/officeDocument/2006/relationships/image" Target="../media/image158.png"/><Relationship Id="rId21" Type="http://schemas.openxmlformats.org/officeDocument/2006/relationships/customXml" Target="../ink/ink167.xml"/><Relationship Id="rId34" Type="http://schemas.openxmlformats.org/officeDocument/2006/relationships/image" Target="../media/image142.png"/><Relationship Id="rId7" Type="http://schemas.openxmlformats.org/officeDocument/2006/relationships/customXml" Target="../ink/ink161.xml"/><Relationship Id="rId12" Type="http://schemas.openxmlformats.org/officeDocument/2006/relationships/image" Target="../media/image151.png"/><Relationship Id="rId17" Type="http://schemas.openxmlformats.org/officeDocument/2006/relationships/customXml" Target="../ink/ink165.xml"/><Relationship Id="rId25" Type="http://schemas.openxmlformats.org/officeDocument/2006/relationships/customXml" Target="../ink/ink169.xml"/><Relationship Id="rId33" Type="http://schemas.openxmlformats.org/officeDocument/2006/relationships/image" Target="../media/image162.png"/><Relationship Id="rId2" Type="http://schemas.openxmlformats.org/officeDocument/2006/relationships/image" Target="../media/image111.jpg"/><Relationship Id="rId16" Type="http://schemas.openxmlformats.org/officeDocument/2006/relationships/image" Target="../media/image153.png"/><Relationship Id="rId20" Type="http://schemas.openxmlformats.org/officeDocument/2006/relationships/image" Target="../media/image155.png"/><Relationship Id="rId29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0.png"/><Relationship Id="rId24" Type="http://schemas.openxmlformats.org/officeDocument/2006/relationships/image" Target="../media/image157.png"/><Relationship Id="rId32" Type="http://schemas.openxmlformats.org/officeDocument/2006/relationships/image" Target="../media/image161.png"/><Relationship Id="rId37" Type="http://schemas.openxmlformats.org/officeDocument/2006/relationships/image" Target="../media/image141.bmp"/><Relationship Id="rId5" Type="http://schemas.openxmlformats.org/officeDocument/2006/relationships/image" Target="../media/image146.png"/><Relationship Id="rId15" Type="http://schemas.openxmlformats.org/officeDocument/2006/relationships/customXml" Target="../ink/ink164.xml"/><Relationship Id="rId23" Type="http://schemas.openxmlformats.org/officeDocument/2006/relationships/customXml" Target="../ink/ink168.xml"/><Relationship Id="rId28" Type="http://schemas.openxmlformats.org/officeDocument/2006/relationships/image" Target="../media/image159.png"/><Relationship Id="rId36" Type="http://schemas.openxmlformats.org/officeDocument/2006/relationships/image" Target="../media/image165.png"/><Relationship Id="rId10" Type="http://schemas.openxmlformats.org/officeDocument/2006/relationships/image" Target="../media/image149.png"/><Relationship Id="rId19" Type="http://schemas.openxmlformats.org/officeDocument/2006/relationships/customXml" Target="../ink/ink166.xml"/><Relationship Id="rId31" Type="http://schemas.openxmlformats.org/officeDocument/2006/relationships/customXml" Target="../ink/ink172.xml"/><Relationship Id="rId4" Type="http://schemas.openxmlformats.org/officeDocument/2006/relationships/image" Target="../media/image145.png"/><Relationship Id="rId9" Type="http://schemas.openxmlformats.org/officeDocument/2006/relationships/customXml" Target="../ink/ink162.xml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Relationship Id="rId27" Type="http://schemas.openxmlformats.org/officeDocument/2006/relationships/customXml" Target="../ink/ink170.xml"/><Relationship Id="rId30" Type="http://schemas.openxmlformats.org/officeDocument/2006/relationships/image" Target="../media/image160.png"/><Relationship Id="rId35" Type="http://schemas.openxmlformats.org/officeDocument/2006/relationships/image" Target="../media/image143.svg"/><Relationship Id="rId8" Type="http://schemas.openxmlformats.org/officeDocument/2006/relationships/image" Target="../media/image148.png"/><Relationship Id="rId3" Type="http://schemas.openxmlformats.org/officeDocument/2006/relationships/image" Target="../media/image110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image" Target="../media/image11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image" Target="../media/image11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image" Target="../media/image111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11.jpg"/><Relationship Id="rId4" Type="http://schemas.openxmlformats.org/officeDocument/2006/relationships/image" Target="../media/image17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svg"/><Relationship Id="rId3" Type="http://schemas.openxmlformats.org/officeDocument/2006/relationships/image" Target="../media/image179.png"/><Relationship Id="rId7" Type="http://schemas.openxmlformats.org/officeDocument/2006/relationships/image" Target="../media/image182.png"/><Relationship Id="rId12" Type="http://schemas.openxmlformats.org/officeDocument/2006/relationships/image" Target="../media/image18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svg"/><Relationship Id="rId11" Type="http://schemas.openxmlformats.org/officeDocument/2006/relationships/image" Target="../media/image173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73.jpeg"/><Relationship Id="rId9" Type="http://schemas.openxmlformats.org/officeDocument/2006/relationships/image" Target="../media/image1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customXml" Target="../ink/ink3.xml"/><Relationship Id="rId39" Type="http://schemas.openxmlformats.org/officeDocument/2006/relationships/image" Target="../media/image29.png"/><Relationship Id="rId21" Type="http://schemas.openxmlformats.org/officeDocument/2006/relationships/image" Target="../media/image20.png"/><Relationship Id="rId34" Type="http://schemas.openxmlformats.org/officeDocument/2006/relationships/customXml" Target="../ink/ink7.xml"/><Relationship Id="rId42" Type="http://schemas.openxmlformats.org/officeDocument/2006/relationships/customXml" Target="../ink/ink11.xml"/><Relationship Id="rId47" Type="http://schemas.openxmlformats.org/officeDocument/2006/relationships/image" Target="../media/image33.png"/><Relationship Id="rId50" Type="http://schemas.openxmlformats.org/officeDocument/2006/relationships/customXml" Target="../ink/ink15.xml"/><Relationship Id="rId55" Type="http://schemas.openxmlformats.org/officeDocument/2006/relationships/image" Target="../media/image37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4.png"/><Relationship Id="rId11" Type="http://schemas.openxmlformats.org/officeDocument/2006/relationships/image" Target="../media/image10.svg"/><Relationship Id="rId24" Type="http://schemas.openxmlformats.org/officeDocument/2006/relationships/customXml" Target="../ink/ink2.xml"/><Relationship Id="rId32" Type="http://schemas.openxmlformats.org/officeDocument/2006/relationships/customXml" Target="../ink/ink6.xml"/><Relationship Id="rId37" Type="http://schemas.openxmlformats.org/officeDocument/2006/relationships/image" Target="../media/image28.png"/><Relationship Id="rId40" Type="http://schemas.openxmlformats.org/officeDocument/2006/relationships/customXml" Target="../ink/ink10.xml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" Type="http://schemas.openxmlformats.org/officeDocument/2006/relationships/image" Target="../media/image4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customXml" Target="../ink/ink1.xml"/><Relationship Id="rId27" Type="http://schemas.openxmlformats.org/officeDocument/2006/relationships/image" Target="../media/image23.png"/><Relationship Id="rId30" Type="http://schemas.openxmlformats.org/officeDocument/2006/relationships/customXml" Target="../ink/ink5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14.xml"/><Relationship Id="rId56" Type="http://schemas.openxmlformats.org/officeDocument/2006/relationships/customXml" Target="../ink/ink18.xml"/><Relationship Id="rId8" Type="http://schemas.openxmlformats.org/officeDocument/2006/relationships/image" Target="../media/image7.png"/><Relationship Id="rId51" Type="http://schemas.openxmlformats.org/officeDocument/2006/relationships/image" Target="../media/image35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9.xml"/><Relationship Id="rId46" Type="http://schemas.openxmlformats.org/officeDocument/2006/relationships/customXml" Target="../ink/ink13.xml"/><Relationship Id="rId20" Type="http://schemas.openxmlformats.org/officeDocument/2006/relationships/image" Target="../media/image19.png"/><Relationship Id="rId41" Type="http://schemas.openxmlformats.org/officeDocument/2006/relationships/image" Target="../media/image30.png"/><Relationship Id="rId54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customXml" Target="../ink/ink4.xml"/><Relationship Id="rId36" Type="http://schemas.openxmlformats.org/officeDocument/2006/relationships/customXml" Target="../ink/ink8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image" Target="../media/image9.png"/><Relationship Id="rId31" Type="http://schemas.openxmlformats.org/officeDocument/2006/relationships/image" Target="../media/image25.png"/><Relationship Id="rId44" Type="http://schemas.openxmlformats.org/officeDocument/2006/relationships/customXml" Target="../ink/ink12.xml"/><Relationship Id="rId52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.xml"/><Relationship Id="rId21" Type="http://schemas.openxmlformats.org/officeDocument/2006/relationships/image" Target="../media/image20.png"/><Relationship Id="rId42" Type="http://schemas.openxmlformats.org/officeDocument/2006/relationships/customXml" Target="../ink/ink29.xml"/><Relationship Id="rId47" Type="http://schemas.openxmlformats.org/officeDocument/2006/relationships/image" Target="../media/image36.png"/><Relationship Id="rId63" Type="http://schemas.openxmlformats.org/officeDocument/2006/relationships/image" Target="../media/image44.png"/><Relationship Id="rId68" Type="http://schemas.openxmlformats.org/officeDocument/2006/relationships/customXml" Target="../ink/ink42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7.png"/><Relationship Id="rId11" Type="http://schemas.openxmlformats.org/officeDocument/2006/relationships/image" Target="../media/image10.svg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31.png"/><Relationship Id="rId40" Type="http://schemas.openxmlformats.org/officeDocument/2006/relationships/customXml" Target="../ink/ink28.xml"/><Relationship Id="rId45" Type="http://schemas.openxmlformats.org/officeDocument/2006/relationships/image" Target="../media/image35.png"/><Relationship Id="rId53" Type="http://schemas.openxmlformats.org/officeDocument/2006/relationships/image" Target="../media/image39.png"/><Relationship Id="rId58" Type="http://schemas.openxmlformats.org/officeDocument/2006/relationships/customXml" Target="../ink/ink37.xml"/><Relationship Id="rId66" Type="http://schemas.openxmlformats.org/officeDocument/2006/relationships/customXml" Target="../ink/ink41.xml"/><Relationship Id="rId74" Type="http://schemas.openxmlformats.org/officeDocument/2006/relationships/customXml" Target="../ink/ink45.xml"/><Relationship Id="rId5" Type="http://schemas.openxmlformats.org/officeDocument/2006/relationships/image" Target="../media/image4.svg"/><Relationship Id="rId61" Type="http://schemas.openxmlformats.org/officeDocument/2006/relationships/image" Target="../media/image43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customXml" Target="../ink/ink19.xml"/><Relationship Id="rId27" Type="http://schemas.openxmlformats.org/officeDocument/2006/relationships/image" Target="../media/image24.png"/><Relationship Id="rId30" Type="http://schemas.openxmlformats.org/officeDocument/2006/relationships/customXml" Target="../ink/ink23.xml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48" Type="http://schemas.openxmlformats.org/officeDocument/2006/relationships/customXml" Target="../ink/ink32.xml"/><Relationship Id="rId56" Type="http://schemas.openxmlformats.org/officeDocument/2006/relationships/customXml" Target="../ink/ink36.xml"/><Relationship Id="rId64" Type="http://schemas.openxmlformats.org/officeDocument/2006/relationships/customXml" Target="../ink/ink40.xml"/><Relationship Id="rId69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38.png"/><Relationship Id="rId72" Type="http://schemas.openxmlformats.org/officeDocument/2006/relationships/customXml" Target="../ink/ink44.xml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38" Type="http://schemas.openxmlformats.org/officeDocument/2006/relationships/customXml" Target="../ink/ink27.xml"/><Relationship Id="rId46" Type="http://schemas.openxmlformats.org/officeDocument/2006/relationships/customXml" Target="../ink/ink31.xml"/><Relationship Id="rId59" Type="http://schemas.openxmlformats.org/officeDocument/2006/relationships/image" Target="../media/image42.png"/><Relationship Id="rId67" Type="http://schemas.openxmlformats.org/officeDocument/2006/relationships/image" Target="../media/image46.png"/><Relationship Id="rId20" Type="http://schemas.openxmlformats.org/officeDocument/2006/relationships/image" Target="../media/image19.png"/><Relationship Id="rId41" Type="http://schemas.openxmlformats.org/officeDocument/2006/relationships/image" Target="../media/image33.png"/><Relationship Id="rId54" Type="http://schemas.openxmlformats.org/officeDocument/2006/relationships/customXml" Target="../ink/ink35.xml"/><Relationship Id="rId62" Type="http://schemas.openxmlformats.org/officeDocument/2006/relationships/customXml" Target="../ink/ink39.xml"/><Relationship Id="rId70" Type="http://schemas.openxmlformats.org/officeDocument/2006/relationships/customXml" Target="../ink/ink43.xml"/><Relationship Id="rId7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49" Type="http://schemas.openxmlformats.org/officeDocument/2006/relationships/image" Target="../media/image37.png"/><Relationship Id="rId57" Type="http://schemas.openxmlformats.org/officeDocument/2006/relationships/image" Target="../media/image41.png"/><Relationship Id="rId10" Type="http://schemas.openxmlformats.org/officeDocument/2006/relationships/image" Target="../media/image9.png"/><Relationship Id="rId31" Type="http://schemas.openxmlformats.org/officeDocument/2006/relationships/image" Target="../media/image28.png"/><Relationship Id="rId44" Type="http://schemas.openxmlformats.org/officeDocument/2006/relationships/customXml" Target="../ink/ink30.xml"/><Relationship Id="rId52" Type="http://schemas.openxmlformats.org/officeDocument/2006/relationships/customXml" Target="../ink/ink34.xml"/><Relationship Id="rId60" Type="http://schemas.openxmlformats.org/officeDocument/2006/relationships/customXml" Target="../ink/ink38.xml"/><Relationship Id="rId65" Type="http://schemas.openxmlformats.org/officeDocument/2006/relationships/image" Target="../media/image45.png"/><Relationship Id="rId73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2.png"/><Relationship Id="rId34" Type="http://schemas.openxmlformats.org/officeDocument/2006/relationships/customXml" Target="../ink/ink25.xml"/><Relationship Id="rId50" Type="http://schemas.openxmlformats.org/officeDocument/2006/relationships/customXml" Target="../ink/ink33.xml"/><Relationship Id="rId55" Type="http://schemas.openxmlformats.org/officeDocument/2006/relationships/image" Target="../media/image40.png"/><Relationship Id="rId7" Type="http://schemas.openxmlformats.org/officeDocument/2006/relationships/image" Target="../media/image6.svg"/><Relationship Id="rId71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.xml"/><Relationship Id="rId21" Type="http://schemas.openxmlformats.org/officeDocument/2006/relationships/image" Target="../media/image20.png"/><Relationship Id="rId42" Type="http://schemas.openxmlformats.org/officeDocument/2006/relationships/customXml" Target="../ink/ink56.xml"/><Relationship Id="rId47" Type="http://schemas.openxmlformats.org/officeDocument/2006/relationships/image" Target="../media/image36.png"/><Relationship Id="rId63" Type="http://schemas.openxmlformats.org/officeDocument/2006/relationships/image" Target="../media/image45.png"/><Relationship Id="rId68" Type="http://schemas.openxmlformats.org/officeDocument/2006/relationships/customXml" Target="../ink/ink69.xml"/><Relationship Id="rId84" Type="http://schemas.openxmlformats.org/officeDocument/2006/relationships/customXml" Target="../ink/ink77.xml"/><Relationship Id="rId16" Type="http://schemas.openxmlformats.org/officeDocument/2006/relationships/image" Target="../media/image15.png"/><Relationship Id="rId11" Type="http://schemas.openxmlformats.org/officeDocument/2006/relationships/image" Target="../media/image10.svg"/><Relationship Id="rId32" Type="http://schemas.openxmlformats.org/officeDocument/2006/relationships/customXml" Target="../ink/ink51.xml"/><Relationship Id="rId37" Type="http://schemas.openxmlformats.org/officeDocument/2006/relationships/image" Target="../media/image31.png"/><Relationship Id="rId53" Type="http://schemas.openxmlformats.org/officeDocument/2006/relationships/image" Target="../media/image39.png"/><Relationship Id="rId58" Type="http://schemas.openxmlformats.org/officeDocument/2006/relationships/customXml" Target="../ink/ink64.xml"/><Relationship Id="rId74" Type="http://schemas.openxmlformats.org/officeDocument/2006/relationships/customXml" Target="../ink/ink72.xml"/><Relationship Id="rId79" Type="http://schemas.openxmlformats.org/officeDocument/2006/relationships/image" Target="../media/image54.png"/><Relationship Id="rId5" Type="http://schemas.openxmlformats.org/officeDocument/2006/relationships/image" Target="../media/image4.sv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customXml" Target="../ink/ink46.xml"/><Relationship Id="rId27" Type="http://schemas.openxmlformats.org/officeDocument/2006/relationships/image" Target="../media/image24.png"/><Relationship Id="rId30" Type="http://schemas.openxmlformats.org/officeDocument/2006/relationships/customXml" Target="../ink/ink50.xml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48" Type="http://schemas.openxmlformats.org/officeDocument/2006/relationships/customXml" Target="../ink/ink59.xml"/><Relationship Id="rId56" Type="http://schemas.openxmlformats.org/officeDocument/2006/relationships/customXml" Target="../ink/ink63.xml"/><Relationship Id="rId64" Type="http://schemas.openxmlformats.org/officeDocument/2006/relationships/customXml" Target="../ink/ink67.xml"/><Relationship Id="rId69" Type="http://schemas.openxmlformats.org/officeDocument/2006/relationships/image" Target="../media/image49.png"/><Relationship Id="rId77" Type="http://schemas.openxmlformats.org/officeDocument/2006/relationships/image" Target="../media/image53.png"/><Relationship Id="rId8" Type="http://schemas.openxmlformats.org/officeDocument/2006/relationships/image" Target="../media/image7.png"/><Relationship Id="rId51" Type="http://schemas.openxmlformats.org/officeDocument/2006/relationships/image" Target="../media/image38.png"/><Relationship Id="rId72" Type="http://schemas.openxmlformats.org/officeDocument/2006/relationships/customXml" Target="../ink/ink71.xml"/><Relationship Id="rId80" Type="http://schemas.openxmlformats.org/officeDocument/2006/relationships/customXml" Target="../ink/ink75.xml"/><Relationship Id="rId85" Type="http://schemas.openxmlformats.org/officeDocument/2006/relationships/image" Target="../media/image5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38" Type="http://schemas.openxmlformats.org/officeDocument/2006/relationships/customXml" Target="../ink/ink54.xml"/><Relationship Id="rId46" Type="http://schemas.openxmlformats.org/officeDocument/2006/relationships/customXml" Target="../ink/ink58.xml"/><Relationship Id="rId59" Type="http://schemas.openxmlformats.org/officeDocument/2006/relationships/image" Target="../media/image43.png"/><Relationship Id="rId67" Type="http://schemas.openxmlformats.org/officeDocument/2006/relationships/image" Target="../media/image48.png"/><Relationship Id="rId20" Type="http://schemas.openxmlformats.org/officeDocument/2006/relationships/image" Target="../media/image19.png"/><Relationship Id="rId41" Type="http://schemas.openxmlformats.org/officeDocument/2006/relationships/image" Target="../media/image33.png"/><Relationship Id="rId54" Type="http://schemas.openxmlformats.org/officeDocument/2006/relationships/customXml" Target="../ink/ink62.xml"/><Relationship Id="rId62" Type="http://schemas.openxmlformats.org/officeDocument/2006/relationships/customXml" Target="../ink/ink66.xml"/><Relationship Id="rId70" Type="http://schemas.openxmlformats.org/officeDocument/2006/relationships/customXml" Target="../ink/ink70.xml"/><Relationship Id="rId75" Type="http://schemas.openxmlformats.org/officeDocument/2006/relationships/image" Target="../media/image52.png"/><Relationship Id="rId83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49" Type="http://schemas.openxmlformats.org/officeDocument/2006/relationships/image" Target="../media/image37.png"/><Relationship Id="rId57" Type="http://schemas.openxmlformats.org/officeDocument/2006/relationships/image" Target="../media/image41.png"/><Relationship Id="rId10" Type="http://schemas.openxmlformats.org/officeDocument/2006/relationships/image" Target="../media/image9.png"/><Relationship Id="rId31" Type="http://schemas.openxmlformats.org/officeDocument/2006/relationships/image" Target="../media/image28.png"/><Relationship Id="rId44" Type="http://schemas.openxmlformats.org/officeDocument/2006/relationships/customXml" Target="../ink/ink57.xml"/><Relationship Id="rId52" Type="http://schemas.openxmlformats.org/officeDocument/2006/relationships/customXml" Target="../ink/ink61.xml"/><Relationship Id="rId60" Type="http://schemas.openxmlformats.org/officeDocument/2006/relationships/customXml" Target="../ink/ink65.xml"/><Relationship Id="rId65" Type="http://schemas.openxmlformats.org/officeDocument/2006/relationships/image" Target="../media/image46.png"/><Relationship Id="rId73" Type="http://schemas.openxmlformats.org/officeDocument/2006/relationships/image" Target="../media/image51.png"/><Relationship Id="rId78" Type="http://schemas.openxmlformats.org/officeDocument/2006/relationships/customXml" Target="../ink/ink74.xml"/><Relationship Id="rId81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2.png"/><Relationship Id="rId34" Type="http://schemas.openxmlformats.org/officeDocument/2006/relationships/customXml" Target="../ink/ink52.xml"/><Relationship Id="rId50" Type="http://schemas.openxmlformats.org/officeDocument/2006/relationships/customXml" Target="../ink/ink60.xml"/><Relationship Id="rId55" Type="http://schemas.openxmlformats.org/officeDocument/2006/relationships/image" Target="../media/image40.png"/><Relationship Id="rId76" Type="http://schemas.openxmlformats.org/officeDocument/2006/relationships/customXml" Target="../ink/ink73.xml"/><Relationship Id="rId7" Type="http://schemas.openxmlformats.org/officeDocument/2006/relationships/image" Target="../media/image6.svg"/><Relationship Id="rId71" Type="http://schemas.openxmlformats.org/officeDocument/2006/relationships/image" Target="../media/image50.png"/><Relationship Id="rId2" Type="http://schemas.openxmlformats.org/officeDocument/2006/relationships/image" Target="../media/image1.png"/><Relationship Id="rId29" Type="http://schemas.openxmlformats.org/officeDocument/2006/relationships/image" Target="../media/image27.png"/><Relationship Id="rId24" Type="http://schemas.openxmlformats.org/officeDocument/2006/relationships/customXml" Target="../ink/ink47.xml"/><Relationship Id="rId40" Type="http://schemas.openxmlformats.org/officeDocument/2006/relationships/customXml" Target="../ink/ink55.xml"/><Relationship Id="rId45" Type="http://schemas.openxmlformats.org/officeDocument/2006/relationships/image" Target="../media/image35.png"/><Relationship Id="rId66" Type="http://schemas.openxmlformats.org/officeDocument/2006/relationships/customXml" Target="../ink/ink68.xml"/><Relationship Id="rId61" Type="http://schemas.openxmlformats.org/officeDocument/2006/relationships/image" Target="../media/image44.png"/><Relationship Id="rId82" Type="http://schemas.openxmlformats.org/officeDocument/2006/relationships/customXml" Target="../ink/ink7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.xml"/><Relationship Id="rId21" Type="http://schemas.openxmlformats.org/officeDocument/2006/relationships/image" Target="../media/image20.png"/><Relationship Id="rId42" Type="http://schemas.openxmlformats.org/officeDocument/2006/relationships/customXml" Target="../ink/ink88.xml"/><Relationship Id="rId47" Type="http://schemas.openxmlformats.org/officeDocument/2006/relationships/image" Target="../media/image36.png"/><Relationship Id="rId63" Type="http://schemas.openxmlformats.org/officeDocument/2006/relationships/image" Target="../media/image45.png"/><Relationship Id="rId68" Type="http://schemas.openxmlformats.org/officeDocument/2006/relationships/customXml" Target="../ink/ink101.xml"/><Relationship Id="rId84" Type="http://schemas.openxmlformats.org/officeDocument/2006/relationships/customXml" Target="../ink/ink109.xml"/><Relationship Id="rId89" Type="http://schemas.openxmlformats.org/officeDocument/2006/relationships/image" Target="../media/image60.png"/><Relationship Id="rId16" Type="http://schemas.openxmlformats.org/officeDocument/2006/relationships/image" Target="../media/image15.png"/><Relationship Id="rId107" Type="http://schemas.openxmlformats.org/officeDocument/2006/relationships/image" Target="../media/image69.png"/><Relationship Id="rId11" Type="http://schemas.openxmlformats.org/officeDocument/2006/relationships/image" Target="../media/image10.svg"/><Relationship Id="rId32" Type="http://schemas.openxmlformats.org/officeDocument/2006/relationships/customXml" Target="../ink/ink83.xml"/><Relationship Id="rId37" Type="http://schemas.openxmlformats.org/officeDocument/2006/relationships/image" Target="../media/image31.png"/><Relationship Id="rId53" Type="http://schemas.openxmlformats.org/officeDocument/2006/relationships/image" Target="../media/image39.png"/><Relationship Id="rId58" Type="http://schemas.openxmlformats.org/officeDocument/2006/relationships/customXml" Target="../ink/ink96.xml"/><Relationship Id="rId74" Type="http://schemas.openxmlformats.org/officeDocument/2006/relationships/customXml" Target="../ink/ink104.xml"/><Relationship Id="rId79" Type="http://schemas.openxmlformats.org/officeDocument/2006/relationships/image" Target="../media/image55.png"/><Relationship Id="rId102" Type="http://schemas.openxmlformats.org/officeDocument/2006/relationships/customXml" Target="../ink/ink118.xml"/><Relationship Id="rId5" Type="http://schemas.openxmlformats.org/officeDocument/2006/relationships/image" Target="../media/image4.svg"/><Relationship Id="rId90" Type="http://schemas.openxmlformats.org/officeDocument/2006/relationships/customXml" Target="../ink/ink112.xml"/><Relationship Id="rId95" Type="http://schemas.openxmlformats.org/officeDocument/2006/relationships/image" Target="../media/image63.png"/><Relationship Id="rId22" Type="http://schemas.openxmlformats.org/officeDocument/2006/relationships/customXml" Target="../ink/ink78.xml"/><Relationship Id="rId27" Type="http://schemas.openxmlformats.org/officeDocument/2006/relationships/image" Target="../media/image24.png"/><Relationship Id="rId43" Type="http://schemas.openxmlformats.org/officeDocument/2006/relationships/image" Target="../media/image34.png"/><Relationship Id="rId48" Type="http://schemas.openxmlformats.org/officeDocument/2006/relationships/customXml" Target="../ink/ink91.xml"/><Relationship Id="rId64" Type="http://schemas.openxmlformats.org/officeDocument/2006/relationships/customXml" Target="../ink/ink99.xml"/><Relationship Id="rId69" Type="http://schemas.openxmlformats.org/officeDocument/2006/relationships/image" Target="../media/image49.png"/><Relationship Id="rId80" Type="http://schemas.openxmlformats.org/officeDocument/2006/relationships/customXml" Target="../ink/ink107.xml"/><Relationship Id="rId85" Type="http://schemas.openxmlformats.org/officeDocument/2006/relationships/image" Target="../media/image5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29.png"/><Relationship Id="rId38" Type="http://schemas.openxmlformats.org/officeDocument/2006/relationships/customXml" Target="../ink/ink86.xml"/><Relationship Id="rId59" Type="http://schemas.openxmlformats.org/officeDocument/2006/relationships/image" Target="../media/image43.png"/><Relationship Id="rId103" Type="http://schemas.openxmlformats.org/officeDocument/2006/relationships/image" Target="../media/image67.png"/><Relationship Id="rId108" Type="http://schemas.openxmlformats.org/officeDocument/2006/relationships/customXml" Target="../ink/ink121.xml"/><Relationship Id="rId54" Type="http://schemas.openxmlformats.org/officeDocument/2006/relationships/customXml" Target="../ink/ink94.xml"/><Relationship Id="rId70" Type="http://schemas.openxmlformats.org/officeDocument/2006/relationships/customXml" Target="../ink/ink102.xml"/><Relationship Id="rId75" Type="http://schemas.openxmlformats.org/officeDocument/2006/relationships/image" Target="../media/image53.png"/><Relationship Id="rId91" Type="http://schemas.openxmlformats.org/officeDocument/2006/relationships/image" Target="../media/image61.png"/><Relationship Id="rId96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49" Type="http://schemas.openxmlformats.org/officeDocument/2006/relationships/image" Target="../media/image37.png"/><Relationship Id="rId57" Type="http://schemas.openxmlformats.org/officeDocument/2006/relationships/image" Target="../media/image41.png"/><Relationship Id="rId106" Type="http://schemas.openxmlformats.org/officeDocument/2006/relationships/customXml" Target="../ink/ink120.xml"/><Relationship Id="rId10" Type="http://schemas.openxmlformats.org/officeDocument/2006/relationships/image" Target="../media/image9.png"/><Relationship Id="rId31" Type="http://schemas.openxmlformats.org/officeDocument/2006/relationships/image" Target="../media/image28.png"/><Relationship Id="rId44" Type="http://schemas.openxmlformats.org/officeDocument/2006/relationships/customXml" Target="../ink/ink89.xml"/><Relationship Id="rId52" Type="http://schemas.openxmlformats.org/officeDocument/2006/relationships/customXml" Target="../ink/ink93.xml"/><Relationship Id="rId60" Type="http://schemas.openxmlformats.org/officeDocument/2006/relationships/customXml" Target="../ink/ink97.xml"/><Relationship Id="rId65" Type="http://schemas.openxmlformats.org/officeDocument/2006/relationships/image" Target="../media/image46.png"/><Relationship Id="rId73" Type="http://schemas.openxmlformats.org/officeDocument/2006/relationships/image" Target="../media/image51.png"/><Relationship Id="rId78" Type="http://schemas.openxmlformats.org/officeDocument/2006/relationships/customXml" Target="../ink/ink106.xml"/><Relationship Id="rId81" Type="http://schemas.openxmlformats.org/officeDocument/2006/relationships/image" Target="../media/image56.png"/><Relationship Id="rId86" Type="http://schemas.openxmlformats.org/officeDocument/2006/relationships/customXml" Target="../ink/ink110.xml"/><Relationship Id="rId94" Type="http://schemas.openxmlformats.org/officeDocument/2006/relationships/customXml" Target="../ink/ink114.xml"/><Relationship Id="rId99" Type="http://schemas.openxmlformats.org/officeDocument/2006/relationships/image" Target="../media/image65.png"/><Relationship Id="rId101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2.png"/><Relationship Id="rId109" Type="http://schemas.openxmlformats.org/officeDocument/2006/relationships/image" Target="../media/image70.png"/><Relationship Id="rId34" Type="http://schemas.openxmlformats.org/officeDocument/2006/relationships/customXml" Target="../ink/ink84.xml"/><Relationship Id="rId50" Type="http://schemas.openxmlformats.org/officeDocument/2006/relationships/customXml" Target="../ink/ink92.xml"/><Relationship Id="rId55" Type="http://schemas.openxmlformats.org/officeDocument/2006/relationships/image" Target="../media/image40.png"/><Relationship Id="rId76" Type="http://schemas.openxmlformats.org/officeDocument/2006/relationships/customXml" Target="../ink/ink105.xml"/><Relationship Id="rId97" Type="http://schemas.openxmlformats.org/officeDocument/2006/relationships/image" Target="../media/image64.png"/><Relationship Id="rId104" Type="http://schemas.openxmlformats.org/officeDocument/2006/relationships/customXml" Target="../ink/ink119.xml"/><Relationship Id="rId7" Type="http://schemas.openxmlformats.org/officeDocument/2006/relationships/image" Target="../media/image6.svg"/><Relationship Id="rId71" Type="http://schemas.openxmlformats.org/officeDocument/2006/relationships/image" Target="../media/image50.png"/><Relationship Id="rId92" Type="http://schemas.openxmlformats.org/officeDocument/2006/relationships/customXml" Target="../ink/ink113.xml"/><Relationship Id="rId2" Type="http://schemas.openxmlformats.org/officeDocument/2006/relationships/image" Target="../media/image1.png"/><Relationship Id="rId29" Type="http://schemas.openxmlformats.org/officeDocument/2006/relationships/image" Target="../media/image27.png"/><Relationship Id="rId24" Type="http://schemas.openxmlformats.org/officeDocument/2006/relationships/customXml" Target="../ink/ink79.xml"/><Relationship Id="rId40" Type="http://schemas.openxmlformats.org/officeDocument/2006/relationships/customXml" Target="../ink/ink87.xml"/><Relationship Id="rId45" Type="http://schemas.openxmlformats.org/officeDocument/2006/relationships/image" Target="../media/image35.png"/><Relationship Id="rId66" Type="http://schemas.openxmlformats.org/officeDocument/2006/relationships/customXml" Target="../ink/ink100.xml"/><Relationship Id="rId87" Type="http://schemas.openxmlformats.org/officeDocument/2006/relationships/image" Target="../media/image59.png"/><Relationship Id="rId110" Type="http://schemas.openxmlformats.org/officeDocument/2006/relationships/customXml" Target="../ink/ink122.xml"/><Relationship Id="rId61" Type="http://schemas.openxmlformats.org/officeDocument/2006/relationships/image" Target="../media/image44.png"/><Relationship Id="rId82" Type="http://schemas.openxmlformats.org/officeDocument/2006/relationships/customXml" Target="../ink/ink108.xml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customXml" Target="../ink/ink82.xml"/><Relationship Id="rId35" Type="http://schemas.openxmlformats.org/officeDocument/2006/relationships/image" Target="../media/image30.png"/><Relationship Id="rId56" Type="http://schemas.openxmlformats.org/officeDocument/2006/relationships/customXml" Target="../ink/ink95.xml"/><Relationship Id="rId77" Type="http://schemas.openxmlformats.org/officeDocument/2006/relationships/image" Target="../media/image54.png"/><Relationship Id="rId100" Type="http://schemas.openxmlformats.org/officeDocument/2006/relationships/customXml" Target="../ink/ink117.xml"/><Relationship Id="rId105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38.png"/><Relationship Id="rId72" Type="http://schemas.openxmlformats.org/officeDocument/2006/relationships/customXml" Target="../ink/ink103.xml"/><Relationship Id="rId93" Type="http://schemas.openxmlformats.org/officeDocument/2006/relationships/image" Target="../media/image62.png"/><Relationship Id="rId98" Type="http://schemas.openxmlformats.org/officeDocument/2006/relationships/customXml" Target="../ink/ink116.xml"/><Relationship Id="rId3" Type="http://schemas.openxmlformats.org/officeDocument/2006/relationships/image" Target="../media/image2.svg"/><Relationship Id="rId25" Type="http://schemas.openxmlformats.org/officeDocument/2006/relationships/image" Target="../media/image22.png"/><Relationship Id="rId46" Type="http://schemas.openxmlformats.org/officeDocument/2006/relationships/customXml" Target="../ink/ink90.xml"/><Relationship Id="rId67" Type="http://schemas.openxmlformats.org/officeDocument/2006/relationships/image" Target="../media/image48.png"/><Relationship Id="rId20" Type="http://schemas.openxmlformats.org/officeDocument/2006/relationships/image" Target="../media/image19.png"/><Relationship Id="rId41" Type="http://schemas.openxmlformats.org/officeDocument/2006/relationships/image" Target="../media/image33.png"/><Relationship Id="rId62" Type="http://schemas.openxmlformats.org/officeDocument/2006/relationships/customXml" Target="../ink/ink98.xml"/><Relationship Id="rId83" Type="http://schemas.openxmlformats.org/officeDocument/2006/relationships/image" Target="../media/image57.png"/><Relationship Id="rId88" Type="http://schemas.openxmlformats.org/officeDocument/2006/relationships/customXml" Target="../ink/ink111.xml"/><Relationship Id="rId111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1D1CF9-40BA-2654-3FBD-F5FE624EE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PSS</a:t>
            </a:r>
          </a:p>
          <a:p>
            <a:r>
              <a:rPr lang="en-GB" dirty="0"/>
              <a:t>24/11/22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9D47F-B085-D0FE-F81A-497311C68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Defensive symbionts and me: an unexpected tale about an uneasy alliance</a:t>
            </a:r>
          </a:p>
        </p:txBody>
      </p:sp>
    </p:spTree>
    <p:extLst>
      <p:ext uri="{BB962C8B-B14F-4D97-AF65-F5344CB8AC3E}">
        <p14:creationId xmlns:p14="http://schemas.microsoft.com/office/powerpoint/2010/main" val="47345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Evolution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7243A-98E3-18CB-2E1F-77B9F786E2F1}"/>
              </a:ext>
            </a:extLst>
          </p:cNvPr>
          <p:cNvSpPr txBox="1"/>
          <p:nvPr/>
        </p:nvSpPr>
        <p:spPr>
          <a:xfrm>
            <a:off x="889001" y="2108200"/>
            <a:ext cx="386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 is </a:t>
            </a:r>
            <a:r>
              <a:rPr lang="en-GB" sz="2400" b="1" u="sng" dirty="0"/>
              <a:t>not</a:t>
            </a:r>
            <a:r>
              <a:rPr lang="en-GB" sz="2400" b="1" dirty="0"/>
              <a:t> what I am talking about: </a:t>
            </a:r>
          </a:p>
        </p:txBody>
      </p:sp>
      <p:pic>
        <p:nvPicPr>
          <p:cNvPr id="1026" name="Picture 2" descr="Pokemon Evolve GIF - Pokemon Evolve Eeveelution - Discover ...">
            <a:extLst>
              <a:ext uri="{FF2B5EF4-FFF2-40B4-BE49-F238E27FC236}">
                <a16:creationId xmlns:a16="http://schemas.microsoft.com/office/drawing/2014/main" id="{75E69D97-276C-C84C-C56A-F01A19DB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524746"/>
            <a:ext cx="3581400" cy="20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8DFC1-2F1F-97EE-6FE6-D14302CF2721}"/>
              </a:ext>
            </a:extLst>
          </p:cNvPr>
          <p:cNvSpPr txBox="1"/>
          <p:nvPr/>
        </p:nvSpPr>
        <p:spPr>
          <a:xfrm>
            <a:off x="7162801" y="2108200"/>
            <a:ext cx="386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Instead, we are talking about this guy: </a:t>
            </a:r>
          </a:p>
        </p:txBody>
      </p:sp>
      <p:pic>
        <p:nvPicPr>
          <p:cNvPr id="10" name="Picture 9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23675CD1-59A0-85AF-15C1-96E94BA09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18220" y="3360737"/>
            <a:ext cx="2149962" cy="2870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BCD4E6-6840-1C59-F986-06255AFD2667}"/>
                  </a:ext>
                </a:extLst>
              </p14:cNvPr>
              <p14:cNvContentPartPr/>
              <p14:nvPr/>
            </p14:nvContentPartPr>
            <p14:xfrm>
              <a:off x="7576569" y="4590981"/>
              <a:ext cx="7920" cy="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BCD4E6-6840-1C59-F986-06255AFD26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7569" y="4581981"/>
                <a:ext cx="2556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2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Evolution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B9906-868B-1BFB-B7F7-260C5889DAC3}"/>
              </a:ext>
            </a:extLst>
          </p:cNvPr>
          <p:cNvSpPr txBox="1"/>
          <p:nvPr/>
        </p:nvSpPr>
        <p:spPr>
          <a:xfrm>
            <a:off x="596900" y="1676400"/>
            <a:ext cx="1111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evolution?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F4E5A7-B8D5-27E9-B7F2-D96BAF13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50" y="2257486"/>
            <a:ext cx="8407400" cy="43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2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Evolution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B9906-868B-1BFB-B7F7-260C5889DAC3}"/>
              </a:ext>
            </a:extLst>
          </p:cNvPr>
          <p:cNvSpPr txBox="1"/>
          <p:nvPr/>
        </p:nvSpPr>
        <p:spPr>
          <a:xfrm>
            <a:off x="596900" y="1676400"/>
            <a:ext cx="1111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evolution?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F4E5A7-B8D5-27E9-B7F2-D96BAF135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3937" r="23648" b="33355"/>
          <a:stretch/>
        </p:blipFill>
        <p:spPr bwMode="auto">
          <a:xfrm>
            <a:off x="598923" y="3060700"/>
            <a:ext cx="10282954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FADDD-5A67-FE15-AE7E-AA0E5C1EA8FB}"/>
              </a:ext>
            </a:extLst>
          </p:cNvPr>
          <p:cNvSpPr/>
          <p:nvPr/>
        </p:nvSpPr>
        <p:spPr>
          <a:xfrm>
            <a:off x="711199" y="3195935"/>
            <a:ext cx="8746068" cy="2032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5C10F-3992-34DC-A170-CDA660C40E47}"/>
              </a:ext>
            </a:extLst>
          </p:cNvPr>
          <p:cNvSpPr/>
          <p:nvPr/>
        </p:nvSpPr>
        <p:spPr>
          <a:xfrm>
            <a:off x="2560005" y="4088939"/>
            <a:ext cx="8260395" cy="2032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B3CD4C-7C3D-9D9E-3AE9-96123F8563D5}"/>
              </a:ext>
            </a:extLst>
          </p:cNvPr>
          <p:cNvSpPr/>
          <p:nvPr/>
        </p:nvSpPr>
        <p:spPr>
          <a:xfrm>
            <a:off x="711199" y="4392081"/>
            <a:ext cx="9309101" cy="2032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4A4FD-6AEB-F416-F9B2-21A4BB666710}"/>
              </a:ext>
            </a:extLst>
          </p:cNvPr>
          <p:cNvSpPr/>
          <p:nvPr/>
        </p:nvSpPr>
        <p:spPr>
          <a:xfrm>
            <a:off x="711200" y="4690990"/>
            <a:ext cx="897468" cy="2032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A2A97B-77CF-7DC7-CF9C-C2C4A7BF97C6}"/>
                  </a:ext>
                </a:extLst>
              </p14:cNvPr>
              <p14:cNvContentPartPr/>
              <p14:nvPr/>
            </p14:nvContentPartPr>
            <p14:xfrm>
              <a:off x="6031440" y="31125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A2A97B-77CF-7DC7-CF9C-C2C4A7BF97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2800" y="3103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B346A6-F76C-A773-7D76-EE824051DC89}"/>
                  </a:ext>
                </a:extLst>
              </p14:cNvPr>
              <p14:cNvContentPartPr/>
              <p14:nvPr/>
            </p14:nvContentPartPr>
            <p14:xfrm>
              <a:off x="6045240" y="338658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B346A6-F76C-A773-7D76-EE824051DC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6240" y="33779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0C616C-FB7E-EFD5-C27E-8B77A6379977}"/>
                  </a:ext>
                </a:extLst>
              </p14:cNvPr>
              <p14:cNvContentPartPr/>
              <p14:nvPr/>
            </p14:nvContentPartPr>
            <p14:xfrm>
              <a:off x="5630160" y="3327187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0C616C-FB7E-EFD5-C27E-8B77A63799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160" y="33181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86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Ecology and evolution: Adaptive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017999-D6DB-0206-3A55-42F3A0B7ADA7}"/>
                  </a:ext>
                </a:extLst>
              </p:cNvPr>
              <p:cNvSpPr txBox="1"/>
              <p:nvPr/>
            </p:nvSpPr>
            <p:spPr>
              <a:xfrm>
                <a:off x="3532001" y="1609636"/>
                <a:ext cx="4862228" cy="856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𝑞𝑁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017999-D6DB-0206-3A55-42F3A0B7A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001" y="1609636"/>
                <a:ext cx="4862228" cy="856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3043A-1125-827D-F136-AB28D8DB5853}"/>
                  </a:ext>
                </a:extLst>
              </p:cNvPr>
              <p:cNvSpPr txBox="1"/>
              <p:nvPr/>
            </p:nvSpPr>
            <p:spPr>
              <a:xfrm>
                <a:off x="2524526" y="2643073"/>
                <a:ext cx="4286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Parasite transmission,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3043A-1125-827D-F136-AB28D8DB5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526" y="2643073"/>
                <a:ext cx="4286238" cy="461665"/>
              </a:xfrm>
              <a:prstGeom prst="rect">
                <a:avLst/>
              </a:prstGeom>
              <a:blipFill>
                <a:blip r:embed="rId3"/>
                <a:stretch>
                  <a:fillRect l="-2134" t="-9333" r="-1422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4E8CF2-7D0B-1DBC-9C96-B3E301B0F067}"/>
                  </a:ext>
                </a:extLst>
              </p:cNvPr>
              <p:cNvSpPr txBox="1"/>
              <p:nvPr/>
            </p:nvSpPr>
            <p:spPr>
              <a:xfrm>
                <a:off x="1890254" y="3319430"/>
                <a:ext cx="72983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Increasing transmission increases virulence,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4E8CF2-7D0B-1DBC-9C96-B3E301B0F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254" y="3319430"/>
                <a:ext cx="7298345" cy="461665"/>
              </a:xfrm>
              <a:prstGeom prst="rect">
                <a:avLst/>
              </a:prstGeom>
              <a:blipFill>
                <a:blip r:embed="rId4"/>
                <a:stretch>
                  <a:fillRect l="-1253" t="-9333" r="-919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13">
                <a:extLst>
                  <a:ext uri="{FF2B5EF4-FFF2-40B4-BE49-F238E27FC236}">
                    <a16:creationId xmlns:a16="http://schemas.microsoft.com/office/drawing/2014/main" id="{4A45E935-5403-001A-E70B-9C51E54D3319}"/>
                  </a:ext>
                </a:extLst>
              </p14:cNvPr>
              <p14:cNvContentPartPr/>
              <p14:nvPr/>
            </p14:nvContentPartPr>
            <p14:xfrm>
              <a:off x="979901" y="4352967"/>
              <a:ext cx="3035880" cy="2046240"/>
            </p14:xfrm>
          </p:contentPart>
        </mc:Choice>
        <mc:Fallback xmlns="">
          <p:pic>
            <p:nvPicPr>
              <p:cNvPr id="10" name="Ink 13">
                <a:extLst>
                  <a:ext uri="{FF2B5EF4-FFF2-40B4-BE49-F238E27FC236}">
                    <a16:creationId xmlns:a16="http://schemas.microsoft.com/office/drawing/2014/main" id="{4A45E935-5403-001A-E70B-9C51E54D33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0901" y="4343965"/>
                <a:ext cx="3053520" cy="206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510F9060-FE9B-685F-A5F4-84469625B09C}"/>
                  </a:ext>
                </a:extLst>
              </p14:cNvPr>
              <p14:cNvContentPartPr/>
              <p14:nvPr/>
            </p14:nvContentPartPr>
            <p14:xfrm>
              <a:off x="3955301" y="6262407"/>
              <a:ext cx="254880" cy="310680"/>
            </p14:xfrm>
          </p:contentPart>
        </mc:Choice>
        <mc:Fallback xmlns=""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510F9060-FE9B-685F-A5F4-84469625B0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6301" y="6253407"/>
                <a:ext cx="2725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DFC7DF-D6EC-AA36-C369-00A52C3E53B8}"/>
                  </a:ext>
                </a:extLst>
              </p14:cNvPr>
              <p14:cNvContentPartPr/>
              <p14:nvPr/>
            </p14:nvContentPartPr>
            <p14:xfrm>
              <a:off x="4192541" y="6291207"/>
              <a:ext cx="267480" cy="29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DFC7DF-D6EC-AA36-C369-00A52C3E53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3541" y="6282207"/>
                <a:ext cx="2851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238BAD9-3BFD-66FF-5533-2BA6039A19D4}"/>
                  </a:ext>
                </a:extLst>
              </p14:cNvPr>
              <p14:cNvContentPartPr/>
              <p14:nvPr/>
            </p14:nvContentPartPr>
            <p14:xfrm>
              <a:off x="1019141" y="4338567"/>
              <a:ext cx="122040" cy="148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238BAD9-3BFD-66FF-5533-2BA6039A19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0141" y="4329567"/>
                <a:ext cx="1396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39771C76-9CF5-439D-CD01-67A15E912E57}"/>
                  </a:ext>
                </a:extLst>
              </p14:cNvPr>
              <p14:cNvContentPartPr/>
              <p14:nvPr/>
            </p14:nvContentPartPr>
            <p14:xfrm>
              <a:off x="572381" y="4270167"/>
              <a:ext cx="222120" cy="24588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39771C76-9CF5-439D-CD01-67A15E912E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3381" y="4261154"/>
                <a:ext cx="239760" cy="263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E2D11B-4BD0-F884-24A5-70462216981A}"/>
                  </a:ext>
                </a:extLst>
              </p14:cNvPr>
              <p14:cNvContentPartPr/>
              <p14:nvPr/>
            </p14:nvContentPartPr>
            <p14:xfrm>
              <a:off x="1062341" y="4543767"/>
              <a:ext cx="2917440" cy="1520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E2D11B-4BD0-F884-24A5-7046221698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3342" y="4534767"/>
                <a:ext cx="2935078" cy="1537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F3F0E99-8ED0-2CDC-20CA-06A2EC4E99D2}"/>
              </a:ext>
            </a:extLst>
          </p:cNvPr>
          <p:cNvSpPr txBox="1"/>
          <p:nvPr/>
        </p:nvSpPr>
        <p:spPr>
          <a:xfrm>
            <a:off x="6442766" y="5569909"/>
            <a:ext cx="4532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A7500"/>
                </a:solidFill>
              </a:rPr>
              <a:t>Parasite maximises “fitness”: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CB907F-3A68-ACB3-4901-D8909724B2D6}"/>
                  </a:ext>
                </a:extLst>
              </p:cNvPr>
              <p:cNvSpPr txBox="1"/>
              <p:nvPr/>
            </p:nvSpPr>
            <p:spPr>
              <a:xfrm>
                <a:off x="6050318" y="6019039"/>
                <a:ext cx="5316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CB907F-3A68-ACB3-4901-D8909724B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318" y="6019039"/>
                <a:ext cx="5316905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149256-D580-8CB7-C01D-A448E20B5373}"/>
              </a:ext>
            </a:extLst>
          </p:cNvPr>
          <p:cNvSpPr txBox="1"/>
          <p:nvPr/>
        </p:nvSpPr>
        <p:spPr>
          <a:xfrm>
            <a:off x="7264981" y="4311602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A7500"/>
                </a:solidFill>
              </a:rPr>
              <a:t>Mutant dynamics: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E3AA01-5A4A-E957-0C99-BE7F8B396540}"/>
                  </a:ext>
                </a:extLst>
              </p:cNvPr>
              <p:cNvSpPr txBox="1"/>
              <p:nvPr/>
            </p:nvSpPr>
            <p:spPr>
              <a:xfrm>
                <a:off x="6355948" y="4773267"/>
                <a:ext cx="4455772" cy="474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E3AA01-5A4A-E957-0C99-BE7F8B396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48" y="4773267"/>
                <a:ext cx="4455772" cy="4746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4CF85D-FA90-8C0D-0B22-805D948C0293}"/>
              </a:ext>
            </a:extLst>
          </p:cNvPr>
          <p:cNvSpPr txBox="1"/>
          <p:nvPr/>
        </p:nvSpPr>
        <p:spPr>
          <a:xfrm>
            <a:off x="356132" y="1734812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A7500"/>
                </a:solidFill>
              </a:rPr>
              <a:t>Simple SI dynamics: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875F8-5300-EDAA-0FD5-CA3E9FE0F531}"/>
              </a:ext>
            </a:extLst>
          </p:cNvPr>
          <p:cNvSpPr txBox="1"/>
          <p:nvPr/>
        </p:nvSpPr>
        <p:spPr>
          <a:xfrm>
            <a:off x="356133" y="263553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A7500"/>
                </a:solidFill>
              </a:rPr>
              <a:t>Evolving trait: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74AEA-8630-231B-2BBF-43ADDD6C29CB}"/>
              </a:ext>
            </a:extLst>
          </p:cNvPr>
          <p:cNvSpPr txBox="1"/>
          <p:nvPr/>
        </p:nvSpPr>
        <p:spPr>
          <a:xfrm>
            <a:off x="356132" y="3310359"/>
            <a:ext cx="160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A7500"/>
                </a:solidFill>
              </a:rPr>
              <a:t>Trade-off:</a:t>
            </a:r>
          </a:p>
        </p:txBody>
      </p:sp>
    </p:spTree>
    <p:extLst>
      <p:ext uri="{BB962C8B-B14F-4D97-AF65-F5344CB8AC3E}">
        <p14:creationId xmlns:p14="http://schemas.microsoft.com/office/powerpoint/2010/main" val="41706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  <p:bldP spid="3" grpId="0"/>
      <p:bldP spid="6" grpId="0"/>
      <p:bldP spid="14" grpId="0"/>
      <p:bldP spid="7" grpId="0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Singular strategies and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A818EF-6EE1-33BE-78A1-EC10EFF4B823}"/>
                  </a:ext>
                </a:extLst>
              </p:cNvPr>
              <p:cNvSpPr txBox="1"/>
              <p:nvPr/>
            </p:nvSpPr>
            <p:spPr>
              <a:xfrm>
                <a:off x="3691028" y="1843651"/>
                <a:ext cx="5316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A818EF-6EE1-33BE-78A1-EC10EFF4B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028" y="1843651"/>
                <a:ext cx="5316905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7298469-68E0-DA72-9BBE-E636C738F23E}"/>
              </a:ext>
            </a:extLst>
          </p:cNvPr>
          <p:cNvGrpSpPr/>
          <p:nvPr/>
        </p:nvGrpSpPr>
        <p:grpSpPr>
          <a:xfrm>
            <a:off x="173391" y="2971857"/>
            <a:ext cx="5122833" cy="1361661"/>
            <a:chOff x="262028" y="3717235"/>
            <a:chExt cx="5122833" cy="1361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61FF7DE-620B-9D0B-B220-B1F0F51F5193}"/>
                    </a:ext>
                  </a:extLst>
                </p:cNvPr>
                <p:cNvSpPr txBox="1"/>
                <p:nvPr/>
              </p:nvSpPr>
              <p:spPr>
                <a:xfrm>
                  <a:off x="262028" y="3876397"/>
                  <a:ext cx="5122833" cy="1067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:r>
                    <a:rPr lang="en-GB" dirty="0"/>
                    <a:t>Singular strategies satisfy:</a:t>
                  </a:r>
                  <a:br>
                    <a:rPr lang="en-GB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61FF7DE-620B-9D0B-B220-B1F0F51F5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28" y="3876397"/>
                  <a:ext cx="5122833" cy="1067280"/>
                </a:xfrm>
                <a:prstGeom prst="rect">
                  <a:avLst/>
                </a:prstGeom>
                <a:blipFill>
                  <a:blip r:embed="rId3"/>
                  <a:stretch>
                    <a:fillRect l="-951" t="-3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83FF14-355F-1EC5-8942-A798BD2D6420}"/>
                </a:ext>
              </a:extLst>
            </p:cNvPr>
            <p:cNvSpPr/>
            <p:nvPr/>
          </p:nvSpPr>
          <p:spPr>
            <a:xfrm>
              <a:off x="262028" y="3717235"/>
              <a:ext cx="4657842" cy="136166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D19AC-5A73-FD84-5FFA-C45D0CE8C372}"/>
              </a:ext>
            </a:extLst>
          </p:cNvPr>
          <p:cNvGrpSpPr/>
          <p:nvPr/>
        </p:nvGrpSpPr>
        <p:grpSpPr>
          <a:xfrm>
            <a:off x="173391" y="4769615"/>
            <a:ext cx="4657842" cy="1361661"/>
            <a:chOff x="262028" y="5283437"/>
            <a:chExt cx="4657842" cy="136166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9EE617-A005-21A9-BB3C-05132D46A63A}"/>
                </a:ext>
              </a:extLst>
            </p:cNvPr>
            <p:cNvSpPr/>
            <p:nvPr/>
          </p:nvSpPr>
          <p:spPr>
            <a:xfrm>
              <a:off x="262028" y="5283437"/>
              <a:ext cx="4657842" cy="136166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450B3-A9EE-6BEC-CBF7-10397F5F9E53}"/>
                </a:ext>
              </a:extLst>
            </p:cNvPr>
            <p:cNvSpPr txBox="1"/>
            <p:nvPr/>
          </p:nvSpPr>
          <p:spPr>
            <a:xfrm>
              <a:off x="350302" y="5502602"/>
              <a:ext cx="44812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Singular strategies can be classified by looking at different second derivatives of the fitness function</a:t>
              </a: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6034A58-DAA3-BEAB-5455-90E88B102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11219"/>
              </p:ext>
            </p:extLst>
          </p:nvPr>
        </p:nvGraphicFramePr>
        <p:xfrm>
          <a:off x="5672578" y="2492357"/>
          <a:ext cx="6169120" cy="3756924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453779">
                  <a:extLst>
                    <a:ext uri="{9D8B030D-6E8A-4147-A177-3AD203B41FA5}">
                      <a16:colId xmlns:a16="http://schemas.microsoft.com/office/drawing/2014/main" val="3728039491"/>
                    </a:ext>
                  </a:extLst>
                </a:gridCol>
                <a:gridCol w="1630781">
                  <a:extLst>
                    <a:ext uri="{9D8B030D-6E8A-4147-A177-3AD203B41FA5}">
                      <a16:colId xmlns:a16="http://schemas.microsoft.com/office/drawing/2014/main" val="199429148"/>
                    </a:ext>
                  </a:extLst>
                </a:gridCol>
                <a:gridCol w="1542280">
                  <a:extLst>
                    <a:ext uri="{9D8B030D-6E8A-4147-A177-3AD203B41FA5}">
                      <a16:colId xmlns:a16="http://schemas.microsoft.com/office/drawing/2014/main" val="2053550278"/>
                    </a:ext>
                  </a:extLst>
                </a:gridCol>
                <a:gridCol w="1542280">
                  <a:extLst>
                    <a:ext uri="{9D8B030D-6E8A-4147-A177-3AD203B41FA5}">
                      <a16:colId xmlns:a16="http://schemas.microsoft.com/office/drawing/2014/main" val="1560760747"/>
                    </a:ext>
                  </a:extLst>
                </a:gridCol>
              </a:tblGrid>
              <a:tr h="779787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Convergence stable – can approach through small mutations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774266"/>
                  </a:ext>
                </a:extLst>
              </a:tr>
              <a:tr h="779787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Convergence stable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Not convergence stable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385994"/>
                  </a:ext>
                </a:extLst>
              </a:tr>
              <a:tr h="1013724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Evolutionary stable – Cannot be invaded by nearby mutants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Evolutionary stable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88930"/>
                  </a:ext>
                </a:extLst>
              </a:tr>
              <a:tr h="779787">
                <a:tc v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Not evolutionary stable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1780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2F2A42-A289-92C6-F3EF-0C6CB87C7C05}"/>
              </a:ext>
            </a:extLst>
          </p:cNvPr>
          <p:cNvSpPr txBox="1"/>
          <p:nvPr/>
        </p:nvSpPr>
        <p:spPr>
          <a:xfrm>
            <a:off x="4083474" y="1407554"/>
            <a:ext cx="4532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A7500"/>
                </a:solidFill>
              </a:rPr>
              <a:t>Parasite maximises “fitness”:</a:t>
            </a:r>
          </a:p>
        </p:txBody>
      </p:sp>
    </p:spTree>
    <p:extLst>
      <p:ext uri="{BB962C8B-B14F-4D97-AF65-F5344CB8AC3E}">
        <p14:creationId xmlns:p14="http://schemas.microsoft.com/office/powerpoint/2010/main" val="318942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Singular strategies and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A818EF-6EE1-33BE-78A1-EC10EFF4B823}"/>
                  </a:ext>
                </a:extLst>
              </p:cNvPr>
              <p:cNvSpPr txBox="1"/>
              <p:nvPr/>
            </p:nvSpPr>
            <p:spPr>
              <a:xfrm>
                <a:off x="3691028" y="1843651"/>
                <a:ext cx="5316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A818EF-6EE1-33BE-78A1-EC10EFF4B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028" y="1843651"/>
                <a:ext cx="5316905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7298469-68E0-DA72-9BBE-E636C738F23E}"/>
              </a:ext>
            </a:extLst>
          </p:cNvPr>
          <p:cNvGrpSpPr/>
          <p:nvPr/>
        </p:nvGrpSpPr>
        <p:grpSpPr>
          <a:xfrm>
            <a:off x="173391" y="2971857"/>
            <a:ext cx="5122833" cy="1361661"/>
            <a:chOff x="262028" y="3717235"/>
            <a:chExt cx="5122833" cy="1361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61FF7DE-620B-9D0B-B220-B1F0F51F5193}"/>
                    </a:ext>
                  </a:extLst>
                </p:cNvPr>
                <p:cNvSpPr txBox="1"/>
                <p:nvPr/>
              </p:nvSpPr>
              <p:spPr>
                <a:xfrm>
                  <a:off x="262028" y="3876397"/>
                  <a:ext cx="5122833" cy="1067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:r>
                    <a:rPr lang="en-GB" dirty="0"/>
                    <a:t>Singular strategies satisfy:</a:t>
                  </a:r>
                  <a:br>
                    <a:rPr lang="en-GB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61FF7DE-620B-9D0B-B220-B1F0F51F5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28" y="3876397"/>
                  <a:ext cx="5122833" cy="1067280"/>
                </a:xfrm>
                <a:prstGeom prst="rect">
                  <a:avLst/>
                </a:prstGeom>
                <a:blipFill>
                  <a:blip r:embed="rId3"/>
                  <a:stretch>
                    <a:fillRect l="-951" t="-3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83FF14-355F-1EC5-8942-A798BD2D6420}"/>
                </a:ext>
              </a:extLst>
            </p:cNvPr>
            <p:cNvSpPr/>
            <p:nvPr/>
          </p:nvSpPr>
          <p:spPr>
            <a:xfrm>
              <a:off x="262028" y="3717235"/>
              <a:ext cx="4657842" cy="136166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D19AC-5A73-FD84-5FFA-C45D0CE8C372}"/>
              </a:ext>
            </a:extLst>
          </p:cNvPr>
          <p:cNvGrpSpPr/>
          <p:nvPr/>
        </p:nvGrpSpPr>
        <p:grpSpPr>
          <a:xfrm>
            <a:off x="173391" y="4769615"/>
            <a:ext cx="4657842" cy="1361661"/>
            <a:chOff x="262028" y="5283437"/>
            <a:chExt cx="4657842" cy="136166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9EE617-A005-21A9-BB3C-05132D46A63A}"/>
                </a:ext>
              </a:extLst>
            </p:cNvPr>
            <p:cNvSpPr/>
            <p:nvPr/>
          </p:nvSpPr>
          <p:spPr>
            <a:xfrm>
              <a:off x="262028" y="5283437"/>
              <a:ext cx="4657842" cy="136166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450B3-A9EE-6BEC-CBF7-10397F5F9E53}"/>
                </a:ext>
              </a:extLst>
            </p:cNvPr>
            <p:cNvSpPr txBox="1"/>
            <p:nvPr/>
          </p:nvSpPr>
          <p:spPr>
            <a:xfrm>
              <a:off x="350302" y="5502602"/>
              <a:ext cx="44812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Singular strategies can be classified by looking at different second derivatives of the fitness function</a:t>
              </a: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6034A58-DAA3-BEAB-5455-90E88B102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07691"/>
              </p:ext>
            </p:extLst>
          </p:nvPr>
        </p:nvGraphicFramePr>
        <p:xfrm>
          <a:off x="5672578" y="2492357"/>
          <a:ext cx="6169120" cy="3756924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453779">
                  <a:extLst>
                    <a:ext uri="{9D8B030D-6E8A-4147-A177-3AD203B41FA5}">
                      <a16:colId xmlns:a16="http://schemas.microsoft.com/office/drawing/2014/main" val="3728039491"/>
                    </a:ext>
                  </a:extLst>
                </a:gridCol>
                <a:gridCol w="1630781">
                  <a:extLst>
                    <a:ext uri="{9D8B030D-6E8A-4147-A177-3AD203B41FA5}">
                      <a16:colId xmlns:a16="http://schemas.microsoft.com/office/drawing/2014/main" val="199429148"/>
                    </a:ext>
                  </a:extLst>
                </a:gridCol>
                <a:gridCol w="1542280">
                  <a:extLst>
                    <a:ext uri="{9D8B030D-6E8A-4147-A177-3AD203B41FA5}">
                      <a16:colId xmlns:a16="http://schemas.microsoft.com/office/drawing/2014/main" val="2053550278"/>
                    </a:ext>
                  </a:extLst>
                </a:gridCol>
                <a:gridCol w="1542280">
                  <a:extLst>
                    <a:ext uri="{9D8B030D-6E8A-4147-A177-3AD203B41FA5}">
                      <a16:colId xmlns:a16="http://schemas.microsoft.com/office/drawing/2014/main" val="1560760747"/>
                    </a:ext>
                  </a:extLst>
                </a:gridCol>
              </a:tblGrid>
              <a:tr h="779787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Convergence stable – can approach through small mutations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774266"/>
                  </a:ext>
                </a:extLst>
              </a:tr>
              <a:tr h="779787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Convergence stable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Not convergence stable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385994"/>
                  </a:ext>
                </a:extLst>
              </a:tr>
              <a:tr h="1013724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Evolutionary stable – Cannot be invaded by nearby mutants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Evolutionary stable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Continuously stable strategy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“Garden of Eden”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88930"/>
                  </a:ext>
                </a:extLst>
              </a:tr>
              <a:tr h="779787">
                <a:tc v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Not evolutionary stable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Branching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Repeller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1780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2F2A42-A289-92C6-F3EF-0C6CB87C7C05}"/>
              </a:ext>
            </a:extLst>
          </p:cNvPr>
          <p:cNvSpPr txBox="1"/>
          <p:nvPr/>
        </p:nvSpPr>
        <p:spPr>
          <a:xfrm>
            <a:off x="4083474" y="1407554"/>
            <a:ext cx="4532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A7500"/>
                </a:solidFill>
              </a:rPr>
              <a:t>Parasite maximises “fitness”: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D41C3-74C8-68A9-AB03-6636A56AC1A6}"/>
              </a:ext>
            </a:extLst>
          </p:cNvPr>
          <p:cNvSpPr/>
          <p:nvPr/>
        </p:nvSpPr>
        <p:spPr>
          <a:xfrm>
            <a:off x="10343761" y="4370819"/>
            <a:ext cx="1381539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B9CAC5-9F61-B7DB-23FD-FD2D3497A428}"/>
              </a:ext>
            </a:extLst>
          </p:cNvPr>
          <p:cNvSpPr/>
          <p:nvPr/>
        </p:nvSpPr>
        <p:spPr>
          <a:xfrm>
            <a:off x="10361427" y="5450445"/>
            <a:ext cx="1381539" cy="680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7CC2F5-8E0B-C7A9-3032-D99C3B5E1EA4}"/>
              </a:ext>
            </a:extLst>
          </p:cNvPr>
          <p:cNvSpPr/>
          <p:nvPr/>
        </p:nvSpPr>
        <p:spPr>
          <a:xfrm>
            <a:off x="8821528" y="5426834"/>
            <a:ext cx="1381539" cy="680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Simulation techniques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21085C-4E5E-3286-CA60-5613279AC94F}"/>
                  </a:ext>
                </a:extLst>
              </p:cNvPr>
              <p:cNvSpPr txBox="1"/>
              <p:nvPr/>
            </p:nvSpPr>
            <p:spPr>
              <a:xfrm>
                <a:off x="262028" y="1640528"/>
                <a:ext cx="4862228" cy="856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𝑞𝑁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21085C-4E5E-3286-CA60-5613279AC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8" y="1640528"/>
                <a:ext cx="4862228" cy="856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1BE4D3-AFF7-74BD-9231-9A95E64980E2}"/>
                  </a:ext>
                </a:extLst>
              </p:cNvPr>
              <p:cNvSpPr txBox="1"/>
              <p:nvPr/>
            </p:nvSpPr>
            <p:spPr>
              <a:xfrm>
                <a:off x="7315186" y="1505058"/>
                <a:ext cx="4286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Parasite transmission,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1BE4D3-AFF7-74BD-9231-9A95E6498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86" y="1505058"/>
                <a:ext cx="4286238" cy="461665"/>
              </a:xfrm>
              <a:prstGeom prst="rect">
                <a:avLst/>
              </a:prstGeom>
              <a:blipFill>
                <a:blip r:embed="rId3"/>
                <a:stretch>
                  <a:fillRect l="-2276" t="-9211" r="-1280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47B91C-61F5-4CA8-8E1C-3B6E7C0FBFD1}"/>
                  </a:ext>
                </a:extLst>
              </p:cNvPr>
              <p:cNvSpPr txBox="1"/>
              <p:nvPr/>
            </p:nvSpPr>
            <p:spPr>
              <a:xfrm>
                <a:off x="6739196" y="2081895"/>
                <a:ext cx="48622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400" dirty="0"/>
                  <a:t>Increasing transmission increases virulence,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47B91C-61F5-4CA8-8E1C-3B6E7C0FB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96" y="2081895"/>
                <a:ext cx="4862228" cy="830997"/>
              </a:xfrm>
              <a:prstGeom prst="rect">
                <a:avLst/>
              </a:prstGeom>
              <a:blipFill>
                <a:blip r:embed="rId4"/>
                <a:stretch>
                  <a:fillRect l="-627" t="-5147" r="-3388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3897F248-4B8A-1CC6-9630-0E0A05E8E4C8}"/>
              </a:ext>
            </a:extLst>
          </p:cNvPr>
          <p:cNvSpPr/>
          <p:nvPr/>
        </p:nvSpPr>
        <p:spPr>
          <a:xfrm>
            <a:off x="5124256" y="3010161"/>
            <a:ext cx="667820" cy="93494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C27F9-E348-5F88-C613-F5889AB112BD}"/>
              </a:ext>
            </a:extLst>
          </p:cNvPr>
          <p:cNvSpPr txBox="1"/>
          <p:nvPr/>
        </p:nvSpPr>
        <p:spPr>
          <a:xfrm>
            <a:off x="5842357" y="3122615"/>
            <a:ext cx="235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 bounds on trait range and discretise.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FCACE2-9D10-44DC-3E0E-224FC882529B}"/>
              </a:ext>
            </a:extLst>
          </p:cNvPr>
          <p:cNvCxnSpPr>
            <a:cxnSpLocks/>
          </p:cNvCxnSpPr>
          <p:nvPr/>
        </p:nvCxnSpPr>
        <p:spPr>
          <a:xfrm>
            <a:off x="1408170" y="4885524"/>
            <a:ext cx="8635966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3EF734-5F5D-33B3-1D8D-3DED0BDB71BF}"/>
                  </a:ext>
                </a:extLst>
              </p:cNvPr>
              <p:cNvSpPr txBox="1"/>
              <p:nvPr/>
            </p:nvSpPr>
            <p:spPr>
              <a:xfrm>
                <a:off x="9835274" y="4940113"/>
                <a:ext cx="495728" cy="513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3EF734-5F5D-33B3-1D8D-3DED0BDB7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274" y="4940113"/>
                <a:ext cx="495728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527808-F8FA-ABDB-EF38-80FC86C9D7B1}"/>
              </a:ext>
            </a:extLst>
          </p:cNvPr>
          <p:cNvCxnSpPr/>
          <p:nvPr/>
        </p:nvCxnSpPr>
        <p:spPr>
          <a:xfrm>
            <a:off x="1408170" y="4574294"/>
            <a:ext cx="0" cy="622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3C5214-6334-A112-55FB-B016B03D75C9}"/>
              </a:ext>
            </a:extLst>
          </p:cNvPr>
          <p:cNvCxnSpPr/>
          <p:nvPr/>
        </p:nvCxnSpPr>
        <p:spPr>
          <a:xfrm>
            <a:off x="2855274" y="4583371"/>
            <a:ext cx="0" cy="622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017175-A6E2-1458-B089-BF83153D065E}"/>
              </a:ext>
            </a:extLst>
          </p:cNvPr>
          <p:cNvCxnSpPr/>
          <p:nvPr/>
        </p:nvCxnSpPr>
        <p:spPr>
          <a:xfrm>
            <a:off x="4290374" y="4583371"/>
            <a:ext cx="0" cy="622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978D23-B61A-E60B-8D25-86399BB635B2}"/>
              </a:ext>
            </a:extLst>
          </p:cNvPr>
          <p:cNvCxnSpPr/>
          <p:nvPr/>
        </p:nvCxnSpPr>
        <p:spPr>
          <a:xfrm>
            <a:off x="5726153" y="4583371"/>
            <a:ext cx="0" cy="622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41D4A-CE77-2FD2-3192-7A5C7AA347AC}"/>
              </a:ext>
            </a:extLst>
          </p:cNvPr>
          <p:cNvCxnSpPr/>
          <p:nvPr/>
        </p:nvCxnSpPr>
        <p:spPr>
          <a:xfrm>
            <a:off x="8601355" y="4583371"/>
            <a:ext cx="0" cy="622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46BB19-01D4-8610-C52D-1F6576FE0713}"/>
                  </a:ext>
                </a:extLst>
              </p:cNvPr>
              <p:cNvSpPr txBox="1"/>
              <p:nvPr/>
            </p:nvSpPr>
            <p:spPr>
              <a:xfrm>
                <a:off x="1080070" y="5137239"/>
                <a:ext cx="495728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46BB19-01D4-8610-C52D-1F6576FE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70" y="5137239"/>
                <a:ext cx="495728" cy="542136"/>
              </a:xfrm>
              <a:prstGeom prst="rect">
                <a:avLst/>
              </a:prstGeom>
              <a:blipFill>
                <a:blip r:embed="rId6"/>
                <a:stretch>
                  <a:fillRect r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4C8F0A7-FAB6-81EE-F150-10D30CB48902}"/>
              </a:ext>
            </a:extLst>
          </p:cNvPr>
          <p:cNvSpPr txBox="1"/>
          <p:nvPr/>
        </p:nvSpPr>
        <p:spPr>
          <a:xfrm>
            <a:off x="6979722" y="5187678"/>
            <a:ext cx="495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…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7523B4-5E52-487A-AA0A-736BB5D0DA23}"/>
                  </a:ext>
                </a:extLst>
              </p:cNvPr>
              <p:cNvSpPr txBox="1"/>
              <p:nvPr/>
            </p:nvSpPr>
            <p:spPr>
              <a:xfrm>
                <a:off x="2603088" y="5187678"/>
                <a:ext cx="495728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7523B4-5E52-487A-AA0A-736BB5D0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088" y="5187678"/>
                <a:ext cx="495728" cy="542136"/>
              </a:xfrm>
              <a:prstGeom prst="rect">
                <a:avLst/>
              </a:prstGeom>
              <a:blipFill>
                <a:blip r:embed="rId7"/>
                <a:stretch>
                  <a:fillRect r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B2BD86-DB14-BEFB-B65B-6B2A508161D9}"/>
                  </a:ext>
                </a:extLst>
              </p:cNvPr>
              <p:cNvSpPr txBox="1"/>
              <p:nvPr/>
            </p:nvSpPr>
            <p:spPr>
              <a:xfrm>
                <a:off x="4023266" y="5187678"/>
                <a:ext cx="495728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B2BD86-DB14-BEFB-B65B-6B2A50816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266" y="5187678"/>
                <a:ext cx="495728" cy="542136"/>
              </a:xfrm>
              <a:prstGeom prst="rect">
                <a:avLst/>
              </a:prstGeom>
              <a:blipFill>
                <a:blip r:embed="rId8"/>
                <a:stretch>
                  <a:fillRect r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263FB8-76CF-10ED-74FB-37355C5BF310}"/>
                  </a:ext>
                </a:extLst>
              </p:cNvPr>
              <p:cNvSpPr txBox="1"/>
              <p:nvPr/>
            </p:nvSpPr>
            <p:spPr>
              <a:xfrm>
                <a:off x="5471511" y="5182327"/>
                <a:ext cx="495728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263FB8-76CF-10ED-74FB-37355C5BF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511" y="5182327"/>
                <a:ext cx="495728" cy="542136"/>
              </a:xfrm>
              <a:prstGeom prst="rect">
                <a:avLst/>
              </a:prstGeom>
              <a:blipFill>
                <a:blip r:embed="rId9"/>
                <a:stretch>
                  <a:fillRect r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5FAE664-811B-FAEF-3385-36B399DB9FD7}"/>
                  </a:ext>
                </a:extLst>
              </p:cNvPr>
              <p:cNvSpPr txBox="1"/>
              <p:nvPr/>
            </p:nvSpPr>
            <p:spPr>
              <a:xfrm>
                <a:off x="8240069" y="5137239"/>
                <a:ext cx="495728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5FAE664-811B-FAEF-3385-36B399DB9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069" y="5137239"/>
                <a:ext cx="495728" cy="542136"/>
              </a:xfrm>
              <a:prstGeom prst="rect">
                <a:avLst/>
              </a:prstGeom>
              <a:blipFill>
                <a:blip r:embed="rId10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/>
      <p:bldP spid="32" grpId="0"/>
      <p:bldP spid="36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Simulation techniques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A3D91A-B607-3C18-E472-0292E5EC16A4}"/>
              </a:ext>
            </a:extLst>
          </p:cNvPr>
          <p:cNvSpPr/>
          <p:nvPr/>
        </p:nvSpPr>
        <p:spPr>
          <a:xfrm>
            <a:off x="7581900" y="181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834CF0-592E-CE49-E287-DC2EE69C6839}"/>
              </a:ext>
            </a:extLst>
          </p:cNvPr>
          <p:cNvSpPr/>
          <p:nvPr/>
        </p:nvSpPr>
        <p:spPr>
          <a:xfrm>
            <a:off x="8301900" y="181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480F2-7E37-037A-D9CB-0A6EDC55F792}"/>
              </a:ext>
            </a:extLst>
          </p:cNvPr>
          <p:cNvSpPr/>
          <p:nvPr/>
        </p:nvSpPr>
        <p:spPr>
          <a:xfrm>
            <a:off x="9021900" y="181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1AE4F-3790-4B81-3CED-DEEB817AE127}"/>
              </a:ext>
            </a:extLst>
          </p:cNvPr>
          <p:cNvSpPr/>
          <p:nvPr/>
        </p:nvSpPr>
        <p:spPr>
          <a:xfrm>
            <a:off x="9741900" y="181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D4A7B3-4324-C2F7-7E85-2A2FE670553B}"/>
              </a:ext>
            </a:extLst>
          </p:cNvPr>
          <p:cNvSpPr/>
          <p:nvPr/>
        </p:nvSpPr>
        <p:spPr>
          <a:xfrm>
            <a:off x="10461900" y="181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E5B86-98EF-45EB-3D20-09AE6FC3D45D}"/>
              </a:ext>
            </a:extLst>
          </p:cNvPr>
          <p:cNvSpPr/>
          <p:nvPr/>
        </p:nvSpPr>
        <p:spPr>
          <a:xfrm>
            <a:off x="7581900" y="253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CD14E-EB20-3DBC-B6C5-146CB7BD5566}"/>
              </a:ext>
            </a:extLst>
          </p:cNvPr>
          <p:cNvSpPr/>
          <p:nvPr/>
        </p:nvSpPr>
        <p:spPr>
          <a:xfrm>
            <a:off x="8301900" y="253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67E1CA-91DA-8058-17C1-4FF4B3921B1D}"/>
              </a:ext>
            </a:extLst>
          </p:cNvPr>
          <p:cNvSpPr/>
          <p:nvPr/>
        </p:nvSpPr>
        <p:spPr>
          <a:xfrm>
            <a:off x="9021900" y="253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3CC68-D831-692F-94FC-387DB4A56CAE}"/>
              </a:ext>
            </a:extLst>
          </p:cNvPr>
          <p:cNvSpPr/>
          <p:nvPr/>
        </p:nvSpPr>
        <p:spPr>
          <a:xfrm>
            <a:off x="9741900" y="253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56DDC-68B8-2AF4-F6D9-A3B0C25B9570}"/>
              </a:ext>
            </a:extLst>
          </p:cNvPr>
          <p:cNvSpPr/>
          <p:nvPr/>
        </p:nvSpPr>
        <p:spPr>
          <a:xfrm>
            <a:off x="10461900" y="253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E79AF-79DA-9D1F-9DB2-B045034671CD}"/>
              </a:ext>
            </a:extLst>
          </p:cNvPr>
          <p:cNvSpPr/>
          <p:nvPr/>
        </p:nvSpPr>
        <p:spPr>
          <a:xfrm>
            <a:off x="7581900" y="325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46002-4EB9-8C8C-156C-7971D71A8CCD}"/>
              </a:ext>
            </a:extLst>
          </p:cNvPr>
          <p:cNvSpPr/>
          <p:nvPr/>
        </p:nvSpPr>
        <p:spPr>
          <a:xfrm>
            <a:off x="8301900" y="325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320B28-F38F-5196-F6A2-C56CD3A5A889}"/>
              </a:ext>
            </a:extLst>
          </p:cNvPr>
          <p:cNvSpPr/>
          <p:nvPr/>
        </p:nvSpPr>
        <p:spPr>
          <a:xfrm>
            <a:off x="9021900" y="325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040938-E805-3CB3-C6FD-E096D82C6639}"/>
              </a:ext>
            </a:extLst>
          </p:cNvPr>
          <p:cNvSpPr/>
          <p:nvPr/>
        </p:nvSpPr>
        <p:spPr>
          <a:xfrm>
            <a:off x="9741900" y="325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EB0963-31A5-485F-E701-18D7A250D3C0}"/>
              </a:ext>
            </a:extLst>
          </p:cNvPr>
          <p:cNvSpPr/>
          <p:nvPr/>
        </p:nvSpPr>
        <p:spPr>
          <a:xfrm>
            <a:off x="10461900" y="325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4C2B97-3B6E-4D0A-7604-B9BF14E8BF3D}"/>
              </a:ext>
            </a:extLst>
          </p:cNvPr>
          <p:cNvSpPr/>
          <p:nvPr/>
        </p:nvSpPr>
        <p:spPr>
          <a:xfrm>
            <a:off x="7581900" y="397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2E587D-E69C-476B-5D2D-C64018E99971}"/>
              </a:ext>
            </a:extLst>
          </p:cNvPr>
          <p:cNvSpPr/>
          <p:nvPr/>
        </p:nvSpPr>
        <p:spPr>
          <a:xfrm>
            <a:off x="8301900" y="397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18B41D-43C0-BEE2-EA95-79AE2AE44E06}"/>
              </a:ext>
            </a:extLst>
          </p:cNvPr>
          <p:cNvSpPr/>
          <p:nvPr/>
        </p:nvSpPr>
        <p:spPr>
          <a:xfrm>
            <a:off x="9021900" y="397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2AE781-0AA5-C5A8-025F-794C36B7717C}"/>
              </a:ext>
            </a:extLst>
          </p:cNvPr>
          <p:cNvSpPr/>
          <p:nvPr/>
        </p:nvSpPr>
        <p:spPr>
          <a:xfrm>
            <a:off x="9741900" y="397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110D16-565B-CB93-ADEA-2DB2028E9BFA}"/>
              </a:ext>
            </a:extLst>
          </p:cNvPr>
          <p:cNvSpPr/>
          <p:nvPr/>
        </p:nvSpPr>
        <p:spPr>
          <a:xfrm>
            <a:off x="10461900" y="397113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27A795-F14C-7E6C-1E1B-C621BCF9F3DD}"/>
              </a:ext>
            </a:extLst>
          </p:cNvPr>
          <p:cNvSpPr/>
          <p:nvPr/>
        </p:nvSpPr>
        <p:spPr>
          <a:xfrm>
            <a:off x="7581900" y="468982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AC48BC-1D6C-CCB1-AC6A-40D1D386D6C5}"/>
              </a:ext>
            </a:extLst>
          </p:cNvPr>
          <p:cNvSpPr/>
          <p:nvPr/>
        </p:nvSpPr>
        <p:spPr>
          <a:xfrm>
            <a:off x="8301900" y="468982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4889E5-D2A9-AF98-4E0F-F8DA86380077}"/>
              </a:ext>
            </a:extLst>
          </p:cNvPr>
          <p:cNvSpPr/>
          <p:nvPr/>
        </p:nvSpPr>
        <p:spPr>
          <a:xfrm>
            <a:off x="9021900" y="468982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8F9F2F-C5C4-BF14-6A02-96043B68E89D}"/>
              </a:ext>
            </a:extLst>
          </p:cNvPr>
          <p:cNvSpPr/>
          <p:nvPr/>
        </p:nvSpPr>
        <p:spPr>
          <a:xfrm>
            <a:off x="9741900" y="468982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199973-3262-5369-8AF4-CB95B230FF49}"/>
              </a:ext>
            </a:extLst>
          </p:cNvPr>
          <p:cNvSpPr/>
          <p:nvPr/>
        </p:nvSpPr>
        <p:spPr>
          <a:xfrm>
            <a:off x="10461900" y="468982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CA88A-896B-0DCF-9F7E-7445C908069C}"/>
                  </a:ext>
                </a:extLst>
              </p:cNvPr>
              <p:cNvSpPr txBox="1"/>
              <p:nvPr/>
            </p:nvSpPr>
            <p:spPr>
              <a:xfrm>
                <a:off x="764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CA88A-896B-0DCF-9F7E-7445C908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052" y="5464538"/>
                <a:ext cx="629083" cy="38151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AECAB6-9E0D-D938-D0ED-FD454F6E313E}"/>
                  </a:ext>
                </a:extLst>
              </p:cNvPr>
              <p:cNvSpPr txBox="1"/>
              <p:nvPr/>
            </p:nvSpPr>
            <p:spPr>
              <a:xfrm>
                <a:off x="836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AECAB6-9E0D-D938-D0ED-FD454F6E3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52" y="5464538"/>
                <a:ext cx="629083" cy="381515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A296349-E728-6FDA-70BC-C4D56E7EC676}"/>
                  </a:ext>
                </a:extLst>
              </p:cNvPr>
              <p:cNvSpPr txBox="1"/>
              <p:nvPr/>
            </p:nvSpPr>
            <p:spPr>
              <a:xfrm>
                <a:off x="908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A296349-E728-6FDA-70BC-C4D56E7E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052" y="5464538"/>
                <a:ext cx="629083" cy="381515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7D3BCE-9F93-9568-23A6-E3854A6D3E76}"/>
                  </a:ext>
                </a:extLst>
              </p:cNvPr>
              <p:cNvSpPr txBox="1"/>
              <p:nvPr/>
            </p:nvSpPr>
            <p:spPr>
              <a:xfrm>
                <a:off x="980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7D3BCE-9F93-9568-23A6-E3854A6D3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052" y="5464538"/>
                <a:ext cx="629083" cy="38151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FE81A45-F1CC-0FEA-7BA5-4E3B0DE523DD}"/>
                  </a:ext>
                </a:extLst>
              </p:cNvPr>
              <p:cNvSpPr txBox="1"/>
              <p:nvPr/>
            </p:nvSpPr>
            <p:spPr>
              <a:xfrm>
                <a:off x="1052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FE81A45-F1CC-0FEA-7BA5-4E3B0DE52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052" y="5464538"/>
                <a:ext cx="629083" cy="381515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C7B2AE3-1B31-A2A7-32A9-BC18FD75BE00}"/>
              </a:ext>
            </a:extLst>
          </p:cNvPr>
          <p:cNvSpPr txBox="1"/>
          <p:nvPr/>
        </p:nvSpPr>
        <p:spPr>
          <a:xfrm>
            <a:off x="8607779" y="5833870"/>
            <a:ext cx="154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Transmission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EA05D1-0BFB-0466-38FB-A7BD26C5F866}"/>
              </a:ext>
            </a:extLst>
          </p:cNvPr>
          <p:cNvSpPr txBox="1"/>
          <p:nvPr/>
        </p:nvSpPr>
        <p:spPr>
          <a:xfrm rot="16200000">
            <a:off x="6597094" y="3426464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 Time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79F7A1-734D-C21E-EFFB-61FD8AE7F7EF}"/>
              </a:ext>
            </a:extLst>
          </p:cNvPr>
          <p:cNvSpPr txBox="1"/>
          <p:nvPr/>
        </p:nvSpPr>
        <p:spPr>
          <a:xfrm>
            <a:off x="7274899" y="48397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4ED89F-7078-0080-44F7-BAF6E7BA2E14}"/>
              </a:ext>
            </a:extLst>
          </p:cNvPr>
          <p:cNvSpPr txBox="1"/>
          <p:nvPr/>
        </p:nvSpPr>
        <p:spPr>
          <a:xfrm>
            <a:off x="7275128" y="41464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5D4451-D8D1-672D-B5A4-A9C4618DEA79}"/>
              </a:ext>
            </a:extLst>
          </p:cNvPr>
          <p:cNvSpPr txBox="1"/>
          <p:nvPr/>
        </p:nvSpPr>
        <p:spPr>
          <a:xfrm>
            <a:off x="7276640" y="34131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0B8562-31C5-7209-F236-1B58F6A55BDC}"/>
              </a:ext>
            </a:extLst>
          </p:cNvPr>
          <p:cNvSpPr txBox="1"/>
          <p:nvPr/>
        </p:nvSpPr>
        <p:spPr>
          <a:xfrm>
            <a:off x="7276869" y="271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E8056C-2E10-32AE-5765-919BDD458017}"/>
              </a:ext>
            </a:extLst>
          </p:cNvPr>
          <p:cNvSpPr txBox="1"/>
          <p:nvPr/>
        </p:nvSpPr>
        <p:spPr>
          <a:xfrm>
            <a:off x="7268574" y="1922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194BBD-A6C1-4CAC-7119-5D6D1B59A507}"/>
                  </a:ext>
                </a:extLst>
              </p:cNvPr>
              <p:cNvSpPr txBox="1"/>
              <p:nvPr/>
            </p:nvSpPr>
            <p:spPr>
              <a:xfrm>
                <a:off x="405948" y="1700649"/>
                <a:ext cx="5528305" cy="416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Initialise a small number of infected individuals with a transmission value,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Run the ecological dynamics to steady state: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𝑞𝑁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2000" dirty="0"/>
              </a:p>
              <a:p>
                <a:r>
                  <a:rPr lang="en-GB" sz="2000" dirty="0"/>
                  <a:t>with initial condition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̃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Introduce a rare mutant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,2±1</m:t>
                        </m:r>
                      </m:sub>
                    </m:sSub>
                  </m:oMath>
                </a14:m>
                <a:r>
                  <a:rPr lang="en-GB" sz="2000" dirty="0"/>
                  <a:t> uniformly at random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GB" sz="2000" dirty="0"/>
                  <a:t> chosen).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194BBD-A6C1-4CAC-7119-5D6D1B59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8" y="1700649"/>
                <a:ext cx="5528305" cy="4163640"/>
              </a:xfrm>
              <a:prstGeom prst="rect">
                <a:avLst/>
              </a:prstGeom>
              <a:blipFill>
                <a:blip r:embed="rId7"/>
                <a:stretch>
                  <a:fillRect l="-1214" t="-732" r="-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1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Simulation techniques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CA88A-896B-0DCF-9F7E-7445C908069C}"/>
                  </a:ext>
                </a:extLst>
              </p:cNvPr>
              <p:cNvSpPr txBox="1"/>
              <p:nvPr/>
            </p:nvSpPr>
            <p:spPr>
              <a:xfrm>
                <a:off x="764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CA88A-896B-0DCF-9F7E-7445C908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052" y="5464538"/>
                <a:ext cx="629083" cy="38151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AECAB6-9E0D-D938-D0ED-FD454F6E313E}"/>
                  </a:ext>
                </a:extLst>
              </p:cNvPr>
              <p:cNvSpPr txBox="1"/>
              <p:nvPr/>
            </p:nvSpPr>
            <p:spPr>
              <a:xfrm>
                <a:off x="836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AECAB6-9E0D-D938-D0ED-FD454F6E3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52" y="5464538"/>
                <a:ext cx="629083" cy="381515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A296349-E728-6FDA-70BC-C4D56E7EC676}"/>
                  </a:ext>
                </a:extLst>
              </p:cNvPr>
              <p:cNvSpPr txBox="1"/>
              <p:nvPr/>
            </p:nvSpPr>
            <p:spPr>
              <a:xfrm>
                <a:off x="908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A296349-E728-6FDA-70BC-C4D56E7E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052" y="5464538"/>
                <a:ext cx="629083" cy="381515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7D3BCE-9F93-9568-23A6-E3854A6D3E76}"/>
                  </a:ext>
                </a:extLst>
              </p:cNvPr>
              <p:cNvSpPr txBox="1"/>
              <p:nvPr/>
            </p:nvSpPr>
            <p:spPr>
              <a:xfrm>
                <a:off x="980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7D3BCE-9F93-9568-23A6-E3854A6D3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052" y="5464538"/>
                <a:ext cx="629083" cy="38151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FE81A45-F1CC-0FEA-7BA5-4E3B0DE523DD}"/>
                  </a:ext>
                </a:extLst>
              </p:cNvPr>
              <p:cNvSpPr txBox="1"/>
              <p:nvPr/>
            </p:nvSpPr>
            <p:spPr>
              <a:xfrm>
                <a:off x="10522052" y="5464538"/>
                <a:ext cx="6290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FE81A45-F1CC-0FEA-7BA5-4E3B0DE52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052" y="5464538"/>
                <a:ext cx="629083" cy="381515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C7B2AE3-1B31-A2A7-32A9-BC18FD75BE00}"/>
              </a:ext>
            </a:extLst>
          </p:cNvPr>
          <p:cNvSpPr txBox="1"/>
          <p:nvPr/>
        </p:nvSpPr>
        <p:spPr>
          <a:xfrm>
            <a:off x="8607779" y="5833870"/>
            <a:ext cx="154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Transmission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EA05D1-0BFB-0466-38FB-A7BD26C5F866}"/>
              </a:ext>
            </a:extLst>
          </p:cNvPr>
          <p:cNvSpPr txBox="1"/>
          <p:nvPr/>
        </p:nvSpPr>
        <p:spPr>
          <a:xfrm rot="16200000">
            <a:off x="6597094" y="3426464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 Time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79F7A1-734D-C21E-EFFB-61FD8AE7F7EF}"/>
              </a:ext>
            </a:extLst>
          </p:cNvPr>
          <p:cNvSpPr txBox="1"/>
          <p:nvPr/>
        </p:nvSpPr>
        <p:spPr>
          <a:xfrm>
            <a:off x="7274899" y="48397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4ED89F-7078-0080-44F7-BAF6E7BA2E14}"/>
              </a:ext>
            </a:extLst>
          </p:cNvPr>
          <p:cNvSpPr txBox="1"/>
          <p:nvPr/>
        </p:nvSpPr>
        <p:spPr>
          <a:xfrm>
            <a:off x="7275128" y="41464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5D4451-D8D1-672D-B5A4-A9C4618DEA79}"/>
              </a:ext>
            </a:extLst>
          </p:cNvPr>
          <p:cNvSpPr txBox="1"/>
          <p:nvPr/>
        </p:nvSpPr>
        <p:spPr>
          <a:xfrm>
            <a:off x="7276640" y="34131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0B8562-31C5-7209-F236-1B58F6A55BDC}"/>
              </a:ext>
            </a:extLst>
          </p:cNvPr>
          <p:cNvSpPr txBox="1"/>
          <p:nvPr/>
        </p:nvSpPr>
        <p:spPr>
          <a:xfrm>
            <a:off x="7276869" y="271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E8056C-2E10-32AE-5765-919BDD458017}"/>
              </a:ext>
            </a:extLst>
          </p:cNvPr>
          <p:cNvSpPr txBox="1"/>
          <p:nvPr/>
        </p:nvSpPr>
        <p:spPr>
          <a:xfrm>
            <a:off x="7268574" y="1922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7877AE-97C6-556A-F8D8-585C5B0B8C56}"/>
              </a:ext>
            </a:extLst>
          </p:cNvPr>
          <p:cNvSpPr/>
          <p:nvPr/>
        </p:nvSpPr>
        <p:spPr>
          <a:xfrm>
            <a:off x="7582646" y="181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81E77D-35C3-B91C-CA20-8832FE9758FD}"/>
              </a:ext>
            </a:extLst>
          </p:cNvPr>
          <p:cNvSpPr/>
          <p:nvPr/>
        </p:nvSpPr>
        <p:spPr>
          <a:xfrm>
            <a:off x="8302646" y="181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001C87-2F49-719A-D574-9AAB80C98724}"/>
              </a:ext>
            </a:extLst>
          </p:cNvPr>
          <p:cNvSpPr/>
          <p:nvPr/>
        </p:nvSpPr>
        <p:spPr>
          <a:xfrm>
            <a:off x="9022646" y="181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10B0BCF-20DC-1B6B-A6F0-CA888B776C7B}"/>
              </a:ext>
            </a:extLst>
          </p:cNvPr>
          <p:cNvSpPr/>
          <p:nvPr/>
        </p:nvSpPr>
        <p:spPr>
          <a:xfrm>
            <a:off x="9742646" y="181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A0B8DB-54F9-0FF5-92D9-5B7FEBFDFC39}"/>
              </a:ext>
            </a:extLst>
          </p:cNvPr>
          <p:cNvSpPr/>
          <p:nvPr/>
        </p:nvSpPr>
        <p:spPr>
          <a:xfrm>
            <a:off x="10462646" y="181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5907D06-ECD6-091A-A78F-D653934C2F04}"/>
              </a:ext>
            </a:extLst>
          </p:cNvPr>
          <p:cNvSpPr/>
          <p:nvPr/>
        </p:nvSpPr>
        <p:spPr>
          <a:xfrm>
            <a:off x="7582646" y="253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56839A1-3F29-A856-F0F1-07650FF36BD6}"/>
              </a:ext>
            </a:extLst>
          </p:cNvPr>
          <p:cNvSpPr/>
          <p:nvPr/>
        </p:nvSpPr>
        <p:spPr>
          <a:xfrm>
            <a:off x="8302646" y="253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97E4D9-AB41-E71B-F12B-98666E625FBB}"/>
              </a:ext>
            </a:extLst>
          </p:cNvPr>
          <p:cNvSpPr/>
          <p:nvPr/>
        </p:nvSpPr>
        <p:spPr>
          <a:xfrm>
            <a:off x="9022646" y="253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132890-8325-B489-A2DF-EC6ECCE089F8}"/>
              </a:ext>
            </a:extLst>
          </p:cNvPr>
          <p:cNvSpPr/>
          <p:nvPr/>
        </p:nvSpPr>
        <p:spPr>
          <a:xfrm>
            <a:off x="9742646" y="253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7676BB-1EA8-A71C-6D6F-E52E78103E14}"/>
              </a:ext>
            </a:extLst>
          </p:cNvPr>
          <p:cNvSpPr/>
          <p:nvPr/>
        </p:nvSpPr>
        <p:spPr>
          <a:xfrm>
            <a:off x="10462646" y="253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0CF6304-E8C4-849E-906A-2AE4EC7C3A7B}"/>
              </a:ext>
            </a:extLst>
          </p:cNvPr>
          <p:cNvSpPr/>
          <p:nvPr/>
        </p:nvSpPr>
        <p:spPr>
          <a:xfrm>
            <a:off x="7582646" y="325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0065A38-2753-801F-3960-EAC0C98180CD}"/>
              </a:ext>
            </a:extLst>
          </p:cNvPr>
          <p:cNvSpPr/>
          <p:nvPr/>
        </p:nvSpPr>
        <p:spPr>
          <a:xfrm>
            <a:off x="8302646" y="325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6A3098-91B0-FA81-E282-F9220F8A57C2}"/>
              </a:ext>
            </a:extLst>
          </p:cNvPr>
          <p:cNvSpPr/>
          <p:nvPr/>
        </p:nvSpPr>
        <p:spPr>
          <a:xfrm>
            <a:off x="9022646" y="325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E674D68-C522-8C67-7307-D2AAEA3E7277}"/>
              </a:ext>
            </a:extLst>
          </p:cNvPr>
          <p:cNvSpPr/>
          <p:nvPr/>
        </p:nvSpPr>
        <p:spPr>
          <a:xfrm>
            <a:off x="9742646" y="325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37B8538-1CE3-280C-4073-5C756E723E7A}"/>
              </a:ext>
            </a:extLst>
          </p:cNvPr>
          <p:cNvSpPr/>
          <p:nvPr/>
        </p:nvSpPr>
        <p:spPr>
          <a:xfrm>
            <a:off x="10462646" y="325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5BAD356-CF50-E289-137E-F832D512B337}"/>
              </a:ext>
            </a:extLst>
          </p:cNvPr>
          <p:cNvSpPr/>
          <p:nvPr/>
        </p:nvSpPr>
        <p:spPr>
          <a:xfrm>
            <a:off x="7582646" y="397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43F2AC3-29B3-32BB-96DE-12B5A2299A28}"/>
              </a:ext>
            </a:extLst>
          </p:cNvPr>
          <p:cNvSpPr/>
          <p:nvPr/>
        </p:nvSpPr>
        <p:spPr>
          <a:xfrm>
            <a:off x="8302646" y="397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18C70A0-AF30-7C30-96F1-4097A7177513}"/>
              </a:ext>
            </a:extLst>
          </p:cNvPr>
          <p:cNvSpPr/>
          <p:nvPr/>
        </p:nvSpPr>
        <p:spPr>
          <a:xfrm>
            <a:off x="9022646" y="397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03E6763-54BD-838D-83BA-9ED361574FA3}"/>
              </a:ext>
            </a:extLst>
          </p:cNvPr>
          <p:cNvSpPr/>
          <p:nvPr/>
        </p:nvSpPr>
        <p:spPr>
          <a:xfrm>
            <a:off x="9742646" y="397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35B2D1-85C0-EC25-392C-2ED52C1C6199}"/>
              </a:ext>
            </a:extLst>
          </p:cNvPr>
          <p:cNvSpPr/>
          <p:nvPr/>
        </p:nvSpPr>
        <p:spPr>
          <a:xfrm>
            <a:off x="10462646" y="39754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A5FE186-6402-3DD7-97EE-655B2946B947}"/>
              </a:ext>
            </a:extLst>
          </p:cNvPr>
          <p:cNvSpPr/>
          <p:nvPr/>
        </p:nvSpPr>
        <p:spPr>
          <a:xfrm>
            <a:off x="7582646" y="469419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D623C11-4A82-38AB-8C5A-88EAA24AFB27}"/>
              </a:ext>
            </a:extLst>
          </p:cNvPr>
          <p:cNvSpPr/>
          <p:nvPr/>
        </p:nvSpPr>
        <p:spPr>
          <a:xfrm>
            <a:off x="8302646" y="469419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668D0F-14C1-D724-7493-8EA37CCDA19D}"/>
              </a:ext>
            </a:extLst>
          </p:cNvPr>
          <p:cNvSpPr/>
          <p:nvPr/>
        </p:nvSpPr>
        <p:spPr>
          <a:xfrm>
            <a:off x="9022646" y="4694191"/>
            <a:ext cx="72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FACC4D7-6673-9198-5537-963D0E2A4F17}"/>
              </a:ext>
            </a:extLst>
          </p:cNvPr>
          <p:cNvSpPr/>
          <p:nvPr/>
        </p:nvSpPr>
        <p:spPr>
          <a:xfrm>
            <a:off x="9742646" y="469419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BAF86A5-85B2-A436-9D7B-61B1349EDF0D}"/>
              </a:ext>
            </a:extLst>
          </p:cNvPr>
          <p:cNvSpPr/>
          <p:nvPr/>
        </p:nvSpPr>
        <p:spPr>
          <a:xfrm>
            <a:off x="10462646" y="469419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2695333-0BBA-4130-9D92-41682622467A}"/>
                  </a:ext>
                </a:extLst>
              </p:cNvPr>
              <p:cNvSpPr txBox="1"/>
              <p:nvPr/>
            </p:nvSpPr>
            <p:spPr>
              <a:xfrm>
                <a:off x="488864" y="1525943"/>
                <a:ext cx="6226506" cy="4642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Introduce a rare mutant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 2±1</m:t>
                        </m:r>
                      </m:sub>
                    </m:sSub>
                  </m:oMath>
                </a14:m>
                <a:r>
                  <a:rPr lang="en-GB" sz="2000" dirty="0"/>
                  <a:t> uniformly at random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GB" sz="2000" dirty="0"/>
                  <a:t> chosen).</a:t>
                </a:r>
              </a:p>
              <a:p>
                <a:endParaRPr lang="en-GB" sz="2000" dirty="0"/>
              </a:p>
              <a:p>
                <a:pPr/>
                <a:r>
                  <a:rPr lang="en-GB" sz="2000" dirty="0"/>
                  <a:t>Run the ecological dynamics to steady state:</a:t>
                </a:r>
                <a:br>
                  <a:rPr lang="en-GB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𝑞𝑁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2000" dirty="0"/>
              </a:p>
              <a:p>
                <a:r>
                  <a:rPr lang="en-GB" sz="2000" dirty="0"/>
                  <a:t>with initial condition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Remove any mutants below a threshold.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Repeat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2695333-0BBA-4130-9D92-416826224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4" y="1525943"/>
                <a:ext cx="6226506" cy="4642105"/>
              </a:xfrm>
              <a:prstGeom prst="rect">
                <a:avLst/>
              </a:prstGeom>
              <a:blipFill>
                <a:blip r:embed="rId7"/>
                <a:stretch>
                  <a:fillRect l="-978" t="-656" r="-783" b="-1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9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2" grpId="0" animBg="1"/>
      <p:bldP spid="77" grpId="0" animBg="1"/>
      <p:bldP spid="78" grpId="0" animBg="1"/>
      <p:bldP spid="83" grpId="0" animBg="1"/>
      <p:bldP spid="84" grpId="0" animBg="1"/>
      <p:bldP spid="8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86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86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1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1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Ecology and evolution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6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11583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11583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83977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86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86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1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1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Ecology and evolution</a:t>
            </a:r>
            <a:endParaRPr lang="en-GB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6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11583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11583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2703031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86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63332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-3987799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-8470899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-632460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Ecology and evolution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4795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11583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-3976217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4143377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6892866" y="-914400"/>
            <a:ext cx="20674180" cy="9031856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63332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-3987799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-8470899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-632460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Evolution and e</a:t>
            </a:r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cology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4795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-3976217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411427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083692-0E63-E51F-7180-821D42F7A669}"/>
              </a:ext>
            </a:extLst>
          </p:cNvPr>
          <p:cNvSpPr/>
          <p:nvPr/>
        </p:nvSpPr>
        <p:spPr>
          <a:xfrm>
            <a:off x="2983609" y="1999998"/>
            <a:ext cx="3228348" cy="755374"/>
          </a:xfrm>
          <a:prstGeom prst="roundRect">
            <a:avLst>
              <a:gd name="adj" fmla="val 3377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ACF0F8-FCE9-26EA-9E46-EEAA24427B76}"/>
              </a:ext>
            </a:extLst>
          </p:cNvPr>
          <p:cNvSpPr/>
          <p:nvPr/>
        </p:nvSpPr>
        <p:spPr>
          <a:xfrm>
            <a:off x="6293339" y="1999998"/>
            <a:ext cx="2915051" cy="755374"/>
          </a:xfrm>
          <a:prstGeom prst="roundRect">
            <a:avLst>
              <a:gd name="adj" fmla="val 337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is a defensive symbiont?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71994-D57A-6F5E-F0E0-066ED7BB41AF}"/>
              </a:ext>
            </a:extLst>
          </p:cNvPr>
          <p:cNvSpPr/>
          <p:nvPr/>
        </p:nvSpPr>
        <p:spPr>
          <a:xfrm>
            <a:off x="2983609" y="1874031"/>
            <a:ext cx="6224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F1F168-4F3B-48B7-F4D0-85396AA4A0AC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flipH="1">
            <a:off x="3448879" y="2755372"/>
            <a:ext cx="1148904" cy="6603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FD7D99-0DD1-9269-C3FA-ED9E1AD68BA1}"/>
              </a:ext>
            </a:extLst>
          </p:cNvPr>
          <p:cNvSpPr/>
          <p:nvPr/>
        </p:nvSpPr>
        <p:spPr>
          <a:xfrm>
            <a:off x="1262270" y="3415761"/>
            <a:ext cx="4373217" cy="30612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2B7A8B-9992-FDD4-F403-24B36BEBAD23}"/>
              </a:ext>
            </a:extLst>
          </p:cNvPr>
          <p:cNvSpPr/>
          <p:nvPr/>
        </p:nvSpPr>
        <p:spPr>
          <a:xfrm>
            <a:off x="7021781" y="3415761"/>
            <a:ext cx="4373217" cy="30612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3C0BC1-2E21-A5E3-38FE-C81D279C456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750864" y="2776367"/>
            <a:ext cx="1457526" cy="6393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07B867-8059-75D5-587A-E21BCC068452}"/>
              </a:ext>
            </a:extLst>
          </p:cNvPr>
          <p:cNvSpPr txBox="1"/>
          <p:nvPr/>
        </p:nvSpPr>
        <p:spPr>
          <a:xfrm>
            <a:off x="1262269" y="3770393"/>
            <a:ext cx="437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Devoted to resisting or preventing aggression or attack.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E9EA2-A7CC-2A8A-5EF7-56AE03BF4C4D}"/>
              </a:ext>
            </a:extLst>
          </p:cNvPr>
          <p:cNvSpPr txBox="1"/>
          <p:nvPr/>
        </p:nvSpPr>
        <p:spPr>
          <a:xfrm>
            <a:off x="7021780" y="3671050"/>
            <a:ext cx="4373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 organism living in symbiosis.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Symbiosis: A cooperative relationship (as between two persons or groups).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81A80-C982-8B83-A6CA-9D823C04AD62}"/>
              </a:ext>
            </a:extLst>
          </p:cNvPr>
          <p:cNvSpPr txBox="1"/>
          <p:nvPr/>
        </p:nvSpPr>
        <p:spPr>
          <a:xfrm>
            <a:off x="1262269" y="5097080"/>
            <a:ext cx="427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Sentence: Cameron is a footballing defensive powerhouse…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B09BF-C920-E3CB-28DE-FAA025A94C86}"/>
              </a:ext>
            </a:extLst>
          </p:cNvPr>
          <p:cNvSpPr txBox="1"/>
          <p:nvPr/>
        </p:nvSpPr>
        <p:spPr>
          <a:xfrm>
            <a:off x="1262268" y="5660738"/>
            <a:ext cx="427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Said nobody ever!</a:t>
            </a:r>
          </a:p>
        </p:txBody>
      </p:sp>
    </p:spTree>
    <p:extLst>
      <p:ext uri="{BB962C8B-B14F-4D97-AF65-F5344CB8AC3E}">
        <p14:creationId xmlns:p14="http://schemas.microsoft.com/office/powerpoint/2010/main" val="15837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9" grpId="0" animBg="1"/>
      <p:bldP spid="10" grpId="0" animBg="1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Some examples</a:t>
            </a:r>
          </a:p>
        </p:txBody>
      </p:sp>
      <p:pic>
        <p:nvPicPr>
          <p:cNvPr id="1026" name="Picture 2" descr="Hamiltonella defensa - microbewiki">
            <a:extLst>
              <a:ext uri="{FF2B5EF4-FFF2-40B4-BE49-F238E27FC236}">
                <a16:creationId xmlns:a16="http://schemas.microsoft.com/office/drawing/2014/main" id="{9E3115B2-2DB7-EABF-D6A5-BC6DBAC3D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70" y="2013001"/>
            <a:ext cx="3571760" cy="24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Up 17">
            <a:extLst>
              <a:ext uri="{FF2B5EF4-FFF2-40B4-BE49-F238E27FC236}">
                <a16:creationId xmlns:a16="http://schemas.microsoft.com/office/drawing/2014/main" id="{F70D15CC-6319-D01B-CAC5-D1A4FC94D30E}"/>
              </a:ext>
            </a:extLst>
          </p:cNvPr>
          <p:cNvSpPr/>
          <p:nvPr/>
        </p:nvSpPr>
        <p:spPr>
          <a:xfrm rot="1589458">
            <a:off x="1716231" y="3212927"/>
            <a:ext cx="399882" cy="1944047"/>
          </a:xfrm>
          <a:prstGeom prst="upArrow">
            <a:avLst/>
          </a:prstGeom>
          <a:solidFill>
            <a:srgbClr val="FE87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EA39237-1F11-8373-7C78-78671BDAC108}"/>
              </a:ext>
            </a:extLst>
          </p:cNvPr>
          <p:cNvSpPr/>
          <p:nvPr/>
        </p:nvSpPr>
        <p:spPr>
          <a:xfrm rot="20768917">
            <a:off x="3968760" y="3822187"/>
            <a:ext cx="414975" cy="1623188"/>
          </a:xfrm>
          <a:prstGeom prst="upArrow">
            <a:avLst/>
          </a:prstGeom>
          <a:solidFill>
            <a:srgbClr val="0502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5AB5C-8A48-B062-705F-BBCE94F03A43}"/>
              </a:ext>
            </a:extLst>
          </p:cNvPr>
          <p:cNvSpPr txBox="1"/>
          <p:nvPr/>
        </p:nvSpPr>
        <p:spPr>
          <a:xfrm>
            <a:off x="694307" y="518973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Aphid host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4A62A0-A1F7-97F3-F874-EB5B82492E82}"/>
              </a:ext>
            </a:extLst>
          </p:cNvPr>
          <p:cNvSpPr txBox="1"/>
          <p:nvPr/>
        </p:nvSpPr>
        <p:spPr>
          <a:xfrm>
            <a:off x="3259650" y="5471448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Parasitic wasp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182A58-F0F6-869C-D6B3-86D36854251E}"/>
              </a:ext>
            </a:extLst>
          </p:cNvPr>
          <p:cNvSpPr txBox="1"/>
          <p:nvPr/>
        </p:nvSpPr>
        <p:spPr>
          <a:xfrm>
            <a:off x="491107" y="5953512"/>
            <a:ext cx="512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Protective bacteria: </a:t>
            </a:r>
            <a:r>
              <a:rPr lang="en-GB" sz="2400" i="1" dirty="0" err="1"/>
              <a:t>Hamiltonella</a:t>
            </a:r>
            <a:r>
              <a:rPr lang="en-GB" sz="2400" i="1" dirty="0"/>
              <a:t> </a:t>
            </a:r>
            <a:r>
              <a:rPr lang="en-GB" sz="2400" i="1" dirty="0" err="1"/>
              <a:t>defensa</a:t>
            </a:r>
            <a:endParaRPr lang="en-GB" dirty="0"/>
          </a:p>
        </p:txBody>
      </p:sp>
      <p:pic>
        <p:nvPicPr>
          <p:cNvPr id="24" name="Picture 23" descr="Mosquito on skin">
            <a:extLst>
              <a:ext uri="{FF2B5EF4-FFF2-40B4-BE49-F238E27FC236}">
                <a16:creationId xmlns:a16="http://schemas.microsoft.com/office/drawing/2014/main" id="{563883B2-6907-9E3A-1870-8F2E0DECC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2029359"/>
            <a:ext cx="3773171" cy="2426400"/>
          </a:xfrm>
          <a:prstGeom prst="rect">
            <a:avLst/>
          </a:prstGeom>
        </p:spPr>
      </p:pic>
      <p:sp>
        <p:nvSpPr>
          <p:cNvPr id="25" name="Arrow: Up 24">
            <a:extLst>
              <a:ext uri="{FF2B5EF4-FFF2-40B4-BE49-F238E27FC236}">
                <a16:creationId xmlns:a16="http://schemas.microsoft.com/office/drawing/2014/main" id="{2C826FA1-2D9C-EE35-0E0E-04ED78F6685F}"/>
              </a:ext>
            </a:extLst>
          </p:cNvPr>
          <p:cNvSpPr/>
          <p:nvPr/>
        </p:nvSpPr>
        <p:spPr>
          <a:xfrm rot="1589458">
            <a:off x="8137976" y="3902530"/>
            <a:ext cx="318412" cy="1283572"/>
          </a:xfrm>
          <a:prstGeom prst="upArrow">
            <a:avLst/>
          </a:prstGeom>
          <a:solidFill>
            <a:srgbClr val="FAC8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403D4092-C415-716D-3FBE-C201246652BD}"/>
              </a:ext>
            </a:extLst>
          </p:cNvPr>
          <p:cNvSpPr/>
          <p:nvPr/>
        </p:nvSpPr>
        <p:spPr>
          <a:xfrm rot="20768917">
            <a:off x="9777711" y="3830513"/>
            <a:ext cx="380299" cy="1335982"/>
          </a:xfrm>
          <a:prstGeom prst="upArrow">
            <a:avLst/>
          </a:prstGeom>
          <a:solidFill>
            <a:srgbClr val="0502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00FF84-2DDB-7778-12C1-1A5ACD77EF60}"/>
              </a:ext>
            </a:extLst>
          </p:cNvPr>
          <p:cNvSpPr txBox="1"/>
          <p:nvPr/>
        </p:nvSpPr>
        <p:spPr>
          <a:xfrm>
            <a:off x="7033408" y="5240615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Human host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75AC26-3592-F059-7D3F-2068B92851BD}"/>
              </a:ext>
            </a:extLst>
          </p:cNvPr>
          <p:cNvSpPr txBox="1"/>
          <p:nvPr/>
        </p:nvSpPr>
        <p:spPr>
          <a:xfrm>
            <a:off x="9594897" y="5255528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Mosquito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6553BA-FCBB-7B2B-BDDA-ADF1284AE0F3}"/>
              </a:ext>
            </a:extLst>
          </p:cNvPr>
          <p:cNvSpPr txBox="1"/>
          <p:nvPr/>
        </p:nvSpPr>
        <p:spPr>
          <a:xfrm>
            <a:off x="6863353" y="5953512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Protective bacteria: </a:t>
            </a:r>
            <a:r>
              <a:rPr lang="en-GB" sz="2400" i="1" dirty="0"/>
              <a:t>Wolbachia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Types of defence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62FCDB-ED87-24EE-CD47-A2302746209E}"/>
              </a:ext>
            </a:extLst>
          </p:cNvPr>
          <p:cNvGrpSpPr/>
          <p:nvPr/>
        </p:nvGrpSpPr>
        <p:grpSpPr>
          <a:xfrm>
            <a:off x="-11675119" y="1638299"/>
            <a:ext cx="11531600" cy="2286002"/>
            <a:chOff x="-11675119" y="1638299"/>
            <a:chExt cx="11531600" cy="22860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57A765-C425-30BD-9006-1792348C1398}"/>
                </a:ext>
              </a:extLst>
            </p:cNvPr>
            <p:cNvSpPr/>
            <p:nvPr/>
          </p:nvSpPr>
          <p:spPr>
            <a:xfrm>
              <a:off x="-11675119" y="1638300"/>
              <a:ext cx="11531600" cy="2286001"/>
            </a:xfrm>
            <a:custGeom>
              <a:avLst/>
              <a:gdLst>
                <a:gd name="connsiteX0" fmla="*/ 11160033 w 11531600"/>
                <a:gd name="connsiteY0" fmla="*/ 2286001 h 2286001"/>
                <a:gd name="connsiteX1" fmla="*/ 1966937 w 11531600"/>
                <a:gd name="connsiteY1" fmla="*/ 2286001 h 2286001"/>
                <a:gd name="connsiteX2" fmla="*/ 1965453 w 11531600"/>
                <a:gd name="connsiteY2" fmla="*/ 2286001 h 2286001"/>
                <a:gd name="connsiteX3" fmla="*/ 1013270 w 11531600"/>
                <a:gd name="connsiteY3" fmla="*/ 2286001 h 2286001"/>
                <a:gd name="connsiteX4" fmla="*/ 1013270 w 11531600"/>
                <a:gd name="connsiteY4" fmla="*/ 2286000 h 2286001"/>
                <a:gd name="connsiteX5" fmla="*/ 720000 w 11531600"/>
                <a:gd name="connsiteY5" fmla="*/ 2286000 h 2286001"/>
                <a:gd name="connsiteX6" fmla="*/ 0 w 11531600"/>
                <a:gd name="connsiteY6" fmla="*/ 1566000 h 2286001"/>
                <a:gd name="connsiteX7" fmla="*/ 0 w 11531600"/>
                <a:gd name="connsiteY7" fmla="*/ 720000 h 2286001"/>
                <a:gd name="connsiteX8" fmla="*/ 720000 w 11531600"/>
                <a:gd name="connsiteY8" fmla="*/ 0 h 2286001"/>
                <a:gd name="connsiteX9" fmla="*/ 1244600 w 11531600"/>
                <a:gd name="connsiteY9" fmla="*/ 0 h 2286001"/>
                <a:gd name="connsiteX10" fmla="*/ 1244600 w 11531600"/>
                <a:gd name="connsiteY10" fmla="*/ 1 h 2286001"/>
                <a:gd name="connsiteX11" fmla="*/ 1965453 w 11531600"/>
                <a:gd name="connsiteY11" fmla="*/ 1 h 2286001"/>
                <a:gd name="connsiteX12" fmla="*/ 1966937 w 11531600"/>
                <a:gd name="connsiteY12" fmla="*/ 1 h 2286001"/>
                <a:gd name="connsiteX13" fmla="*/ 11160033 w 11531600"/>
                <a:gd name="connsiteY13" fmla="*/ 1 h 2286001"/>
                <a:gd name="connsiteX14" fmla="*/ 11531600 w 11531600"/>
                <a:gd name="connsiteY14" fmla="*/ 381009 h 2286001"/>
                <a:gd name="connsiteX15" fmla="*/ 11531600 w 11531600"/>
                <a:gd name="connsiteY15" fmla="*/ 1904993 h 2286001"/>
                <a:gd name="connsiteX16" fmla="*/ 11160033 w 11531600"/>
                <a:gd name="connsiteY16" fmla="*/ 2286001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1600" h="2286001">
                  <a:moveTo>
                    <a:pt x="11160033" y="2286001"/>
                  </a:moveTo>
                  <a:lnTo>
                    <a:pt x="1966937" y="2286001"/>
                  </a:lnTo>
                  <a:lnTo>
                    <a:pt x="1965453" y="2286001"/>
                  </a:lnTo>
                  <a:lnTo>
                    <a:pt x="1013270" y="2286001"/>
                  </a:lnTo>
                  <a:lnTo>
                    <a:pt x="1013270" y="2286000"/>
                  </a:lnTo>
                  <a:lnTo>
                    <a:pt x="720000" y="2286000"/>
                  </a:lnTo>
                  <a:cubicBezTo>
                    <a:pt x="720000" y="1888355"/>
                    <a:pt x="397645" y="1566000"/>
                    <a:pt x="0" y="1566000"/>
                  </a:cubicBezTo>
                  <a:lnTo>
                    <a:pt x="0" y="720000"/>
                  </a:lnTo>
                  <a:cubicBezTo>
                    <a:pt x="397645" y="720000"/>
                    <a:pt x="720000" y="397645"/>
                    <a:pt x="720000" y="0"/>
                  </a:cubicBezTo>
                  <a:lnTo>
                    <a:pt x="1244600" y="0"/>
                  </a:lnTo>
                  <a:lnTo>
                    <a:pt x="1244600" y="1"/>
                  </a:lnTo>
                  <a:lnTo>
                    <a:pt x="1965453" y="1"/>
                  </a:lnTo>
                  <a:lnTo>
                    <a:pt x="1966937" y="1"/>
                  </a:lnTo>
                  <a:lnTo>
                    <a:pt x="11160033" y="1"/>
                  </a:lnTo>
                  <a:cubicBezTo>
                    <a:pt x="11365244" y="1"/>
                    <a:pt x="11531600" y="170584"/>
                    <a:pt x="11531600" y="381009"/>
                  </a:cubicBezTo>
                  <a:lnTo>
                    <a:pt x="11531600" y="1904993"/>
                  </a:lnTo>
                  <a:cubicBezTo>
                    <a:pt x="11531600" y="2115418"/>
                    <a:pt x="11365244" y="2286001"/>
                    <a:pt x="11160033" y="228600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946D64-FE46-D304-ED98-44C5A66A0B5D}"/>
                </a:ext>
              </a:extLst>
            </p:cNvPr>
            <p:cNvSpPr txBox="1"/>
            <p:nvPr/>
          </p:nvSpPr>
          <p:spPr>
            <a:xfrm>
              <a:off x="-697517" y="2019585"/>
              <a:ext cx="553998" cy="152343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/>
              <a:r>
                <a:rPr lang="en-GB" sz="2400" b="1"/>
                <a:t>Tolerance</a:t>
              </a:r>
            </a:p>
          </p:txBody>
        </p:sp>
        <p:pic>
          <p:nvPicPr>
            <p:cNvPr id="23" name="Graphic 22" descr="Medieval Armor with solid fill">
              <a:extLst>
                <a:ext uri="{FF2B5EF4-FFF2-40B4-BE49-F238E27FC236}">
                  <a16:creationId xmlns:a16="http://schemas.microsoft.com/office/drawing/2014/main" id="{1FD63B2A-50F9-B6D3-1BD2-1823B1CA4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052320" y="1638299"/>
              <a:ext cx="2286002" cy="228600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B9D421-C7C7-C104-BBD8-A600D85A1425}"/>
              </a:ext>
            </a:extLst>
          </p:cNvPr>
          <p:cNvGrpSpPr/>
          <p:nvPr/>
        </p:nvGrpSpPr>
        <p:grpSpPr>
          <a:xfrm>
            <a:off x="12342159" y="4151325"/>
            <a:ext cx="11531600" cy="2286001"/>
            <a:chOff x="12342159" y="4151325"/>
            <a:chExt cx="11531600" cy="22860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98BFE2-52A4-5A88-BFC0-D73261B18910}"/>
                </a:ext>
              </a:extLst>
            </p:cNvPr>
            <p:cNvSpPr/>
            <p:nvPr/>
          </p:nvSpPr>
          <p:spPr>
            <a:xfrm rot="10800000">
              <a:off x="12342159" y="4151325"/>
              <a:ext cx="11531600" cy="2286001"/>
            </a:xfrm>
            <a:custGeom>
              <a:avLst/>
              <a:gdLst>
                <a:gd name="connsiteX0" fmla="*/ 11160033 w 11531600"/>
                <a:gd name="connsiteY0" fmla="*/ 2286001 h 2286001"/>
                <a:gd name="connsiteX1" fmla="*/ 1966937 w 11531600"/>
                <a:gd name="connsiteY1" fmla="*/ 2286001 h 2286001"/>
                <a:gd name="connsiteX2" fmla="*/ 1965453 w 11531600"/>
                <a:gd name="connsiteY2" fmla="*/ 2286001 h 2286001"/>
                <a:gd name="connsiteX3" fmla="*/ 1013270 w 11531600"/>
                <a:gd name="connsiteY3" fmla="*/ 2286001 h 2286001"/>
                <a:gd name="connsiteX4" fmla="*/ 1013270 w 11531600"/>
                <a:gd name="connsiteY4" fmla="*/ 2286000 h 2286001"/>
                <a:gd name="connsiteX5" fmla="*/ 720000 w 11531600"/>
                <a:gd name="connsiteY5" fmla="*/ 2286000 h 2286001"/>
                <a:gd name="connsiteX6" fmla="*/ 0 w 11531600"/>
                <a:gd name="connsiteY6" fmla="*/ 1566000 h 2286001"/>
                <a:gd name="connsiteX7" fmla="*/ 0 w 11531600"/>
                <a:gd name="connsiteY7" fmla="*/ 720000 h 2286001"/>
                <a:gd name="connsiteX8" fmla="*/ 720000 w 11531600"/>
                <a:gd name="connsiteY8" fmla="*/ 0 h 2286001"/>
                <a:gd name="connsiteX9" fmla="*/ 1244600 w 11531600"/>
                <a:gd name="connsiteY9" fmla="*/ 0 h 2286001"/>
                <a:gd name="connsiteX10" fmla="*/ 1244600 w 11531600"/>
                <a:gd name="connsiteY10" fmla="*/ 1 h 2286001"/>
                <a:gd name="connsiteX11" fmla="*/ 1965453 w 11531600"/>
                <a:gd name="connsiteY11" fmla="*/ 1 h 2286001"/>
                <a:gd name="connsiteX12" fmla="*/ 1966937 w 11531600"/>
                <a:gd name="connsiteY12" fmla="*/ 1 h 2286001"/>
                <a:gd name="connsiteX13" fmla="*/ 11160033 w 11531600"/>
                <a:gd name="connsiteY13" fmla="*/ 1 h 2286001"/>
                <a:gd name="connsiteX14" fmla="*/ 11531600 w 11531600"/>
                <a:gd name="connsiteY14" fmla="*/ 381009 h 2286001"/>
                <a:gd name="connsiteX15" fmla="*/ 11531600 w 11531600"/>
                <a:gd name="connsiteY15" fmla="*/ 1904993 h 2286001"/>
                <a:gd name="connsiteX16" fmla="*/ 11160033 w 11531600"/>
                <a:gd name="connsiteY16" fmla="*/ 2286001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1600" h="2286001">
                  <a:moveTo>
                    <a:pt x="11160033" y="2286001"/>
                  </a:moveTo>
                  <a:lnTo>
                    <a:pt x="1966937" y="2286001"/>
                  </a:lnTo>
                  <a:lnTo>
                    <a:pt x="1965453" y="2286001"/>
                  </a:lnTo>
                  <a:lnTo>
                    <a:pt x="1013270" y="2286001"/>
                  </a:lnTo>
                  <a:lnTo>
                    <a:pt x="1013270" y="2286000"/>
                  </a:lnTo>
                  <a:lnTo>
                    <a:pt x="720000" y="2286000"/>
                  </a:lnTo>
                  <a:cubicBezTo>
                    <a:pt x="720000" y="1888355"/>
                    <a:pt x="397645" y="1566000"/>
                    <a:pt x="0" y="1566000"/>
                  </a:cubicBezTo>
                  <a:lnTo>
                    <a:pt x="0" y="720000"/>
                  </a:lnTo>
                  <a:cubicBezTo>
                    <a:pt x="397645" y="720000"/>
                    <a:pt x="720000" y="397645"/>
                    <a:pt x="720000" y="0"/>
                  </a:cubicBezTo>
                  <a:lnTo>
                    <a:pt x="1244600" y="0"/>
                  </a:lnTo>
                  <a:lnTo>
                    <a:pt x="1244600" y="1"/>
                  </a:lnTo>
                  <a:lnTo>
                    <a:pt x="1965453" y="1"/>
                  </a:lnTo>
                  <a:lnTo>
                    <a:pt x="1966937" y="1"/>
                  </a:lnTo>
                  <a:lnTo>
                    <a:pt x="11160033" y="1"/>
                  </a:lnTo>
                  <a:cubicBezTo>
                    <a:pt x="11365244" y="1"/>
                    <a:pt x="11531600" y="170584"/>
                    <a:pt x="11531600" y="381009"/>
                  </a:cubicBezTo>
                  <a:lnTo>
                    <a:pt x="11531600" y="1904993"/>
                  </a:lnTo>
                  <a:cubicBezTo>
                    <a:pt x="11531600" y="2115418"/>
                    <a:pt x="11365244" y="2286001"/>
                    <a:pt x="11160033" y="228600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DDD1BD-AD28-2738-BD43-72B09974C120}"/>
                </a:ext>
              </a:extLst>
            </p:cNvPr>
            <p:cNvSpPr txBox="1"/>
            <p:nvPr/>
          </p:nvSpPr>
          <p:spPr>
            <a:xfrm>
              <a:off x="12342159" y="4434636"/>
              <a:ext cx="553998" cy="171938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GB" sz="2400" b="1"/>
                <a:t>Resistance</a:t>
              </a:r>
            </a:p>
          </p:txBody>
        </p:sp>
        <p:pic>
          <p:nvPicPr>
            <p:cNvPr id="32" name="Graphic 31" descr="Baseball bat and ball with solid fill">
              <a:extLst>
                <a:ext uri="{FF2B5EF4-FFF2-40B4-BE49-F238E27FC236}">
                  <a16:creationId xmlns:a16="http://schemas.microsoft.com/office/drawing/2014/main" id="{BA58708D-F07F-9B3C-EEA7-8271FB12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67054" y="4302508"/>
              <a:ext cx="1983636" cy="1983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90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Types of defence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62FCDB-ED87-24EE-CD47-A2302746209E}"/>
              </a:ext>
            </a:extLst>
          </p:cNvPr>
          <p:cNvGrpSpPr/>
          <p:nvPr/>
        </p:nvGrpSpPr>
        <p:grpSpPr>
          <a:xfrm>
            <a:off x="-5137" y="1638299"/>
            <a:ext cx="11531600" cy="2286002"/>
            <a:chOff x="-11675119" y="1638299"/>
            <a:chExt cx="11531600" cy="22860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57A765-C425-30BD-9006-1792348C1398}"/>
                </a:ext>
              </a:extLst>
            </p:cNvPr>
            <p:cNvSpPr/>
            <p:nvPr/>
          </p:nvSpPr>
          <p:spPr>
            <a:xfrm>
              <a:off x="-11675119" y="1638300"/>
              <a:ext cx="11531600" cy="2286001"/>
            </a:xfrm>
            <a:custGeom>
              <a:avLst/>
              <a:gdLst>
                <a:gd name="connsiteX0" fmla="*/ 11160033 w 11531600"/>
                <a:gd name="connsiteY0" fmla="*/ 2286001 h 2286001"/>
                <a:gd name="connsiteX1" fmla="*/ 1966937 w 11531600"/>
                <a:gd name="connsiteY1" fmla="*/ 2286001 h 2286001"/>
                <a:gd name="connsiteX2" fmla="*/ 1965453 w 11531600"/>
                <a:gd name="connsiteY2" fmla="*/ 2286001 h 2286001"/>
                <a:gd name="connsiteX3" fmla="*/ 1013270 w 11531600"/>
                <a:gd name="connsiteY3" fmla="*/ 2286001 h 2286001"/>
                <a:gd name="connsiteX4" fmla="*/ 1013270 w 11531600"/>
                <a:gd name="connsiteY4" fmla="*/ 2286000 h 2286001"/>
                <a:gd name="connsiteX5" fmla="*/ 720000 w 11531600"/>
                <a:gd name="connsiteY5" fmla="*/ 2286000 h 2286001"/>
                <a:gd name="connsiteX6" fmla="*/ 0 w 11531600"/>
                <a:gd name="connsiteY6" fmla="*/ 1566000 h 2286001"/>
                <a:gd name="connsiteX7" fmla="*/ 0 w 11531600"/>
                <a:gd name="connsiteY7" fmla="*/ 720000 h 2286001"/>
                <a:gd name="connsiteX8" fmla="*/ 720000 w 11531600"/>
                <a:gd name="connsiteY8" fmla="*/ 0 h 2286001"/>
                <a:gd name="connsiteX9" fmla="*/ 1244600 w 11531600"/>
                <a:gd name="connsiteY9" fmla="*/ 0 h 2286001"/>
                <a:gd name="connsiteX10" fmla="*/ 1244600 w 11531600"/>
                <a:gd name="connsiteY10" fmla="*/ 1 h 2286001"/>
                <a:gd name="connsiteX11" fmla="*/ 1965453 w 11531600"/>
                <a:gd name="connsiteY11" fmla="*/ 1 h 2286001"/>
                <a:gd name="connsiteX12" fmla="*/ 1966937 w 11531600"/>
                <a:gd name="connsiteY12" fmla="*/ 1 h 2286001"/>
                <a:gd name="connsiteX13" fmla="*/ 11160033 w 11531600"/>
                <a:gd name="connsiteY13" fmla="*/ 1 h 2286001"/>
                <a:gd name="connsiteX14" fmla="*/ 11531600 w 11531600"/>
                <a:gd name="connsiteY14" fmla="*/ 381009 h 2286001"/>
                <a:gd name="connsiteX15" fmla="*/ 11531600 w 11531600"/>
                <a:gd name="connsiteY15" fmla="*/ 1904993 h 2286001"/>
                <a:gd name="connsiteX16" fmla="*/ 11160033 w 11531600"/>
                <a:gd name="connsiteY16" fmla="*/ 2286001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1600" h="2286001">
                  <a:moveTo>
                    <a:pt x="11160033" y="2286001"/>
                  </a:moveTo>
                  <a:lnTo>
                    <a:pt x="1966937" y="2286001"/>
                  </a:lnTo>
                  <a:lnTo>
                    <a:pt x="1965453" y="2286001"/>
                  </a:lnTo>
                  <a:lnTo>
                    <a:pt x="1013270" y="2286001"/>
                  </a:lnTo>
                  <a:lnTo>
                    <a:pt x="1013270" y="2286000"/>
                  </a:lnTo>
                  <a:lnTo>
                    <a:pt x="720000" y="2286000"/>
                  </a:lnTo>
                  <a:cubicBezTo>
                    <a:pt x="720000" y="1888355"/>
                    <a:pt x="397645" y="1566000"/>
                    <a:pt x="0" y="1566000"/>
                  </a:cubicBezTo>
                  <a:lnTo>
                    <a:pt x="0" y="720000"/>
                  </a:lnTo>
                  <a:cubicBezTo>
                    <a:pt x="397645" y="720000"/>
                    <a:pt x="720000" y="397645"/>
                    <a:pt x="720000" y="0"/>
                  </a:cubicBezTo>
                  <a:lnTo>
                    <a:pt x="1244600" y="0"/>
                  </a:lnTo>
                  <a:lnTo>
                    <a:pt x="1244600" y="1"/>
                  </a:lnTo>
                  <a:lnTo>
                    <a:pt x="1965453" y="1"/>
                  </a:lnTo>
                  <a:lnTo>
                    <a:pt x="1966937" y="1"/>
                  </a:lnTo>
                  <a:lnTo>
                    <a:pt x="11160033" y="1"/>
                  </a:lnTo>
                  <a:cubicBezTo>
                    <a:pt x="11365244" y="1"/>
                    <a:pt x="11531600" y="170584"/>
                    <a:pt x="11531600" y="381009"/>
                  </a:cubicBezTo>
                  <a:lnTo>
                    <a:pt x="11531600" y="1904993"/>
                  </a:lnTo>
                  <a:cubicBezTo>
                    <a:pt x="11531600" y="2115418"/>
                    <a:pt x="11365244" y="2286001"/>
                    <a:pt x="11160033" y="228600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946D64-FE46-D304-ED98-44C5A66A0B5D}"/>
                </a:ext>
              </a:extLst>
            </p:cNvPr>
            <p:cNvSpPr txBox="1"/>
            <p:nvPr/>
          </p:nvSpPr>
          <p:spPr>
            <a:xfrm>
              <a:off x="-697517" y="2019585"/>
              <a:ext cx="553998" cy="152343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/>
              <a:r>
                <a:rPr lang="en-GB" sz="2400" b="1"/>
                <a:t>Tolerance</a:t>
              </a:r>
            </a:p>
          </p:txBody>
        </p:sp>
        <p:pic>
          <p:nvPicPr>
            <p:cNvPr id="23" name="Graphic 22" descr="Medieval Armor with solid fill">
              <a:extLst>
                <a:ext uri="{FF2B5EF4-FFF2-40B4-BE49-F238E27FC236}">
                  <a16:creationId xmlns:a16="http://schemas.microsoft.com/office/drawing/2014/main" id="{1FD63B2A-50F9-B6D3-1BD2-1823B1CA4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052320" y="1638299"/>
              <a:ext cx="2286002" cy="228600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B9D421-C7C7-C104-BBD8-A600D85A1425}"/>
              </a:ext>
            </a:extLst>
          </p:cNvPr>
          <p:cNvGrpSpPr/>
          <p:nvPr/>
        </p:nvGrpSpPr>
        <p:grpSpPr>
          <a:xfrm>
            <a:off x="12342159" y="4151325"/>
            <a:ext cx="11531600" cy="2286001"/>
            <a:chOff x="12342159" y="4151325"/>
            <a:chExt cx="11531600" cy="22860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98BFE2-52A4-5A88-BFC0-D73261B18910}"/>
                </a:ext>
              </a:extLst>
            </p:cNvPr>
            <p:cNvSpPr/>
            <p:nvPr/>
          </p:nvSpPr>
          <p:spPr>
            <a:xfrm rot="10800000">
              <a:off x="12342159" y="4151325"/>
              <a:ext cx="11531600" cy="2286001"/>
            </a:xfrm>
            <a:custGeom>
              <a:avLst/>
              <a:gdLst>
                <a:gd name="connsiteX0" fmla="*/ 11160033 w 11531600"/>
                <a:gd name="connsiteY0" fmla="*/ 2286001 h 2286001"/>
                <a:gd name="connsiteX1" fmla="*/ 1966937 w 11531600"/>
                <a:gd name="connsiteY1" fmla="*/ 2286001 h 2286001"/>
                <a:gd name="connsiteX2" fmla="*/ 1965453 w 11531600"/>
                <a:gd name="connsiteY2" fmla="*/ 2286001 h 2286001"/>
                <a:gd name="connsiteX3" fmla="*/ 1013270 w 11531600"/>
                <a:gd name="connsiteY3" fmla="*/ 2286001 h 2286001"/>
                <a:gd name="connsiteX4" fmla="*/ 1013270 w 11531600"/>
                <a:gd name="connsiteY4" fmla="*/ 2286000 h 2286001"/>
                <a:gd name="connsiteX5" fmla="*/ 720000 w 11531600"/>
                <a:gd name="connsiteY5" fmla="*/ 2286000 h 2286001"/>
                <a:gd name="connsiteX6" fmla="*/ 0 w 11531600"/>
                <a:gd name="connsiteY6" fmla="*/ 1566000 h 2286001"/>
                <a:gd name="connsiteX7" fmla="*/ 0 w 11531600"/>
                <a:gd name="connsiteY7" fmla="*/ 720000 h 2286001"/>
                <a:gd name="connsiteX8" fmla="*/ 720000 w 11531600"/>
                <a:gd name="connsiteY8" fmla="*/ 0 h 2286001"/>
                <a:gd name="connsiteX9" fmla="*/ 1244600 w 11531600"/>
                <a:gd name="connsiteY9" fmla="*/ 0 h 2286001"/>
                <a:gd name="connsiteX10" fmla="*/ 1244600 w 11531600"/>
                <a:gd name="connsiteY10" fmla="*/ 1 h 2286001"/>
                <a:gd name="connsiteX11" fmla="*/ 1965453 w 11531600"/>
                <a:gd name="connsiteY11" fmla="*/ 1 h 2286001"/>
                <a:gd name="connsiteX12" fmla="*/ 1966937 w 11531600"/>
                <a:gd name="connsiteY12" fmla="*/ 1 h 2286001"/>
                <a:gd name="connsiteX13" fmla="*/ 11160033 w 11531600"/>
                <a:gd name="connsiteY13" fmla="*/ 1 h 2286001"/>
                <a:gd name="connsiteX14" fmla="*/ 11531600 w 11531600"/>
                <a:gd name="connsiteY14" fmla="*/ 381009 h 2286001"/>
                <a:gd name="connsiteX15" fmla="*/ 11531600 w 11531600"/>
                <a:gd name="connsiteY15" fmla="*/ 1904993 h 2286001"/>
                <a:gd name="connsiteX16" fmla="*/ 11160033 w 11531600"/>
                <a:gd name="connsiteY16" fmla="*/ 2286001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1600" h="2286001">
                  <a:moveTo>
                    <a:pt x="11160033" y="2286001"/>
                  </a:moveTo>
                  <a:lnTo>
                    <a:pt x="1966937" y="2286001"/>
                  </a:lnTo>
                  <a:lnTo>
                    <a:pt x="1965453" y="2286001"/>
                  </a:lnTo>
                  <a:lnTo>
                    <a:pt x="1013270" y="2286001"/>
                  </a:lnTo>
                  <a:lnTo>
                    <a:pt x="1013270" y="2286000"/>
                  </a:lnTo>
                  <a:lnTo>
                    <a:pt x="720000" y="2286000"/>
                  </a:lnTo>
                  <a:cubicBezTo>
                    <a:pt x="720000" y="1888355"/>
                    <a:pt x="397645" y="1566000"/>
                    <a:pt x="0" y="1566000"/>
                  </a:cubicBezTo>
                  <a:lnTo>
                    <a:pt x="0" y="720000"/>
                  </a:lnTo>
                  <a:cubicBezTo>
                    <a:pt x="397645" y="720000"/>
                    <a:pt x="720000" y="397645"/>
                    <a:pt x="720000" y="0"/>
                  </a:cubicBezTo>
                  <a:lnTo>
                    <a:pt x="1244600" y="0"/>
                  </a:lnTo>
                  <a:lnTo>
                    <a:pt x="1244600" y="1"/>
                  </a:lnTo>
                  <a:lnTo>
                    <a:pt x="1965453" y="1"/>
                  </a:lnTo>
                  <a:lnTo>
                    <a:pt x="1966937" y="1"/>
                  </a:lnTo>
                  <a:lnTo>
                    <a:pt x="11160033" y="1"/>
                  </a:lnTo>
                  <a:cubicBezTo>
                    <a:pt x="11365244" y="1"/>
                    <a:pt x="11531600" y="170584"/>
                    <a:pt x="11531600" y="381009"/>
                  </a:cubicBezTo>
                  <a:lnTo>
                    <a:pt x="11531600" y="1904993"/>
                  </a:lnTo>
                  <a:cubicBezTo>
                    <a:pt x="11531600" y="2115418"/>
                    <a:pt x="11365244" y="2286001"/>
                    <a:pt x="11160033" y="228600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DDD1BD-AD28-2738-BD43-72B09974C120}"/>
                </a:ext>
              </a:extLst>
            </p:cNvPr>
            <p:cNvSpPr txBox="1"/>
            <p:nvPr/>
          </p:nvSpPr>
          <p:spPr>
            <a:xfrm>
              <a:off x="12342159" y="4434636"/>
              <a:ext cx="553998" cy="171938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GB" sz="2400" b="1"/>
                <a:t>Resistance</a:t>
              </a:r>
            </a:p>
          </p:txBody>
        </p:sp>
        <p:pic>
          <p:nvPicPr>
            <p:cNvPr id="32" name="Graphic 31" descr="Baseball bat and ball with solid fill">
              <a:extLst>
                <a:ext uri="{FF2B5EF4-FFF2-40B4-BE49-F238E27FC236}">
                  <a16:creationId xmlns:a16="http://schemas.microsoft.com/office/drawing/2014/main" id="{BA58708D-F07F-9B3C-EEA7-8271FB12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67054" y="4302508"/>
              <a:ext cx="1983636" cy="198363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3DCA7B9-0312-0D91-6F48-96802836D918}"/>
              </a:ext>
            </a:extLst>
          </p:cNvPr>
          <p:cNvSpPr txBox="1"/>
          <p:nvPr/>
        </p:nvSpPr>
        <p:spPr>
          <a:xfrm>
            <a:off x="736969" y="1942187"/>
            <a:ext cx="749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Tolerance shields the host from the harmful effects of the parasite.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FBFC6-81A3-0F95-BCD1-20441ABC650C}"/>
              </a:ext>
            </a:extLst>
          </p:cNvPr>
          <p:cNvSpPr txBox="1"/>
          <p:nvPr/>
        </p:nvSpPr>
        <p:spPr>
          <a:xfrm>
            <a:off x="736969" y="2469766"/>
            <a:ext cx="826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Two forms of tolerance – “Fecundity tolerance” and “mortality tolerance”.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B985A-FA76-1AC4-4A10-E288DEE519E0}"/>
              </a:ext>
            </a:extLst>
          </p:cNvPr>
          <p:cNvSpPr txBox="1"/>
          <p:nvPr/>
        </p:nvSpPr>
        <p:spPr>
          <a:xfrm>
            <a:off x="736969" y="2997345"/>
            <a:ext cx="983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Fecundity tolerance prevents new births with the parasite, mortality tolerance reduces virulence.</a:t>
            </a:r>
          </a:p>
        </p:txBody>
      </p:sp>
    </p:spTree>
    <p:extLst>
      <p:ext uri="{BB962C8B-B14F-4D97-AF65-F5344CB8AC3E}">
        <p14:creationId xmlns:p14="http://schemas.microsoft.com/office/powerpoint/2010/main" val="538942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Types of defence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62FCDB-ED87-24EE-CD47-A2302746209E}"/>
              </a:ext>
            </a:extLst>
          </p:cNvPr>
          <p:cNvGrpSpPr/>
          <p:nvPr/>
        </p:nvGrpSpPr>
        <p:grpSpPr>
          <a:xfrm>
            <a:off x="-5137" y="1638299"/>
            <a:ext cx="11531600" cy="2286002"/>
            <a:chOff x="-11675119" y="1638299"/>
            <a:chExt cx="11531600" cy="22860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57A765-C425-30BD-9006-1792348C1398}"/>
                </a:ext>
              </a:extLst>
            </p:cNvPr>
            <p:cNvSpPr/>
            <p:nvPr/>
          </p:nvSpPr>
          <p:spPr>
            <a:xfrm>
              <a:off x="-11675119" y="1638300"/>
              <a:ext cx="11531600" cy="2286001"/>
            </a:xfrm>
            <a:custGeom>
              <a:avLst/>
              <a:gdLst>
                <a:gd name="connsiteX0" fmla="*/ 11160033 w 11531600"/>
                <a:gd name="connsiteY0" fmla="*/ 2286001 h 2286001"/>
                <a:gd name="connsiteX1" fmla="*/ 1966937 w 11531600"/>
                <a:gd name="connsiteY1" fmla="*/ 2286001 h 2286001"/>
                <a:gd name="connsiteX2" fmla="*/ 1965453 w 11531600"/>
                <a:gd name="connsiteY2" fmla="*/ 2286001 h 2286001"/>
                <a:gd name="connsiteX3" fmla="*/ 1013270 w 11531600"/>
                <a:gd name="connsiteY3" fmla="*/ 2286001 h 2286001"/>
                <a:gd name="connsiteX4" fmla="*/ 1013270 w 11531600"/>
                <a:gd name="connsiteY4" fmla="*/ 2286000 h 2286001"/>
                <a:gd name="connsiteX5" fmla="*/ 720000 w 11531600"/>
                <a:gd name="connsiteY5" fmla="*/ 2286000 h 2286001"/>
                <a:gd name="connsiteX6" fmla="*/ 0 w 11531600"/>
                <a:gd name="connsiteY6" fmla="*/ 1566000 h 2286001"/>
                <a:gd name="connsiteX7" fmla="*/ 0 w 11531600"/>
                <a:gd name="connsiteY7" fmla="*/ 720000 h 2286001"/>
                <a:gd name="connsiteX8" fmla="*/ 720000 w 11531600"/>
                <a:gd name="connsiteY8" fmla="*/ 0 h 2286001"/>
                <a:gd name="connsiteX9" fmla="*/ 1244600 w 11531600"/>
                <a:gd name="connsiteY9" fmla="*/ 0 h 2286001"/>
                <a:gd name="connsiteX10" fmla="*/ 1244600 w 11531600"/>
                <a:gd name="connsiteY10" fmla="*/ 1 h 2286001"/>
                <a:gd name="connsiteX11" fmla="*/ 1965453 w 11531600"/>
                <a:gd name="connsiteY11" fmla="*/ 1 h 2286001"/>
                <a:gd name="connsiteX12" fmla="*/ 1966937 w 11531600"/>
                <a:gd name="connsiteY12" fmla="*/ 1 h 2286001"/>
                <a:gd name="connsiteX13" fmla="*/ 11160033 w 11531600"/>
                <a:gd name="connsiteY13" fmla="*/ 1 h 2286001"/>
                <a:gd name="connsiteX14" fmla="*/ 11531600 w 11531600"/>
                <a:gd name="connsiteY14" fmla="*/ 381009 h 2286001"/>
                <a:gd name="connsiteX15" fmla="*/ 11531600 w 11531600"/>
                <a:gd name="connsiteY15" fmla="*/ 1904993 h 2286001"/>
                <a:gd name="connsiteX16" fmla="*/ 11160033 w 11531600"/>
                <a:gd name="connsiteY16" fmla="*/ 2286001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1600" h="2286001">
                  <a:moveTo>
                    <a:pt x="11160033" y="2286001"/>
                  </a:moveTo>
                  <a:lnTo>
                    <a:pt x="1966937" y="2286001"/>
                  </a:lnTo>
                  <a:lnTo>
                    <a:pt x="1965453" y="2286001"/>
                  </a:lnTo>
                  <a:lnTo>
                    <a:pt x="1013270" y="2286001"/>
                  </a:lnTo>
                  <a:lnTo>
                    <a:pt x="1013270" y="2286000"/>
                  </a:lnTo>
                  <a:lnTo>
                    <a:pt x="720000" y="2286000"/>
                  </a:lnTo>
                  <a:cubicBezTo>
                    <a:pt x="720000" y="1888355"/>
                    <a:pt x="397645" y="1566000"/>
                    <a:pt x="0" y="1566000"/>
                  </a:cubicBezTo>
                  <a:lnTo>
                    <a:pt x="0" y="720000"/>
                  </a:lnTo>
                  <a:cubicBezTo>
                    <a:pt x="397645" y="720000"/>
                    <a:pt x="720000" y="397645"/>
                    <a:pt x="720000" y="0"/>
                  </a:cubicBezTo>
                  <a:lnTo>
                    <a:pt x="1244600" y="0"/>
                  </a:lnTo>
                  <a:lnTo>
                    <a:pt x="1244600" y="1"/>
                  </a:lnTo>
                  <a:lnTo>
                    <a:pt x="1965453" y="1"/>
                  </a:lnTo>
                  <a:lnTo>
                    <a:pt x="1966937" y="1"/>
                  </a:lnTo>
                  <a:lnTo>
                    <a:pt x="11160033" y="1"/>
                  </a:lnTo>
                  <a:cubicBezTo>
                    <a:pt x="11365244" y="1"/>
                    <a:pt x="11531600" y="170584"/>
                    <a:pt x="11531600" y="381009"/>
                  </a:cubicBezTo>
                  <a:lnTo>
                    <a:pt x="11531600" y="1904993"/>
                  </a:lnTo>
                  <a:cubicBezTo>
                    <a:pt x="11531600" y="2115418"/>
                    <a:pt x="11365244" y="2286001"/>
                    <a:pt x="11160033" y="228600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946D64-FE46-D304-ED98-44C5A66A0B5D}"/>
                </a:ext>
              </a:extLst>
            </p:cNvPr>
            <p:cNvSpPr txBox="1"/>
            <p:nvPr/>
          </p:nvSpPr>
          <p:spPr>
            <a:xfrm>
              <a:off x="-697517" y="2019585"/>
              <a:ext cx="553998" cy="152343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ctr"/>
              <a:r>
                <a:rPr lang="en-GB" sz="2400" b="1"/>
                <a:t>Tolerance</a:t>
              </a:r>
            </a:p>
          </p:txBody>
        </p:sp>
        <p:pic>
          <p:nvPicPr>
            <p:cNvPr id="23" name="Graphic 22" descr="Medieval Armor with solid fill">
              <a:extLst>
                <a:ext uri="{FF2B5EF4-FFF2-40B4-BE49-F238E27FC236}">
                  <a16:creationId xmlns:a16="http://schemas.microsoft.com/office/drawing/2014/main" id="{1FD63B2A-50F9-B6D3-1BD2-1823B1CA4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052320" y="1638299"/>
              <a:ext cx="2286002" cy="228600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B9D421-C7C7-C104-BBD8-A600D85A1425}"/>
              </a:ext>
            </a:extLst>
          </p:cNvPr>
          <p:cNvGrpSpPr/>
          <p:nvPr/>
        </p:nvGrpSpPr>
        <p:grpSpPr>
          <a:xfrm>
            <a:off x="672178" y="4151325"/>
            <a:ext cx="11531600" cy="2286001"/>
            <a:chOff x="12342159" y="4151325"/>
            <a:chExt cx="11531600" cy="22860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98BFE2-52A4-5A88-BFC0-D73261B18910}"/>
                </a:ext>
              </a:extLst>
            </p:cNvPr>
            <p:cNvSpPr/>
            <p:nvPr/>
          </p:nvSpPr>
          <p:spPr>
            <a:xfrm rot="10800000">
              <a:off x="12342159" y="4151325"/>
              <a:ext cx="11531600" cy="2286001"/>
            </a:xfrm>
            <a:custGeom>
              <a:avLst/>
              <a:gdLst>
                <a:gd name="connsiteX0" fmla="*/ 11160033 w 11531600"/>
                <a:gd name="connsiteY0" fmla="*/ 2286001 h 2286001"/>
                <a:gd name="connsiteX1" fmla="*/ 1966937 w 11531600"/>
                <a:gd name="connsiteY1" fmla="*/ 2286001 h 2286001"/>
                <a:gd name="connsiteX2" fmla="*/ 1965453 w 11531600"/>
                <a:gd name="connsiteY2" fmla="*/ 2286001 h 2286001"/>
                <a:gd name="connsiteX3" fmla="*/ 1013270 w 11531600"/>
                <a:gd name="connsiteY3" fmla="*/ 2286001 h 2286001"/>
                <a:gd name="connsiteX4" fmla="*/ 1013270 w 11531600"/>
                <a:gd name="connsiteY4" fmla="*/ 2286000 h 2286001"/>
                <a:gd name="connsiteX5" fmla="*/ 720000 w 11531600"/>
                <a:gd name="connsiteY5" fmla="*/ 2286000 h 2286001"/>
                <a:gd name="connsiteX6" fmla="*/ 0 w 11531600"/>
                <a:gd name="connsiteY6" fmla="*/ 1566000 h 2286001"/>
                <a:gd name="connsiteX7" fmla="*/ 0 w 11531600"/>
                <a:gd name="connsiteY7" fmla="*/ 720000 h 2286001"/>
                <a:gd name="connsiteX8" fmla="*/ 720000 w 11531600"/>
                <a:gd name="connsiteY8" fmla="*/ 0 h 2286001"/>
                <a:gd name="connsiteX9" fmla="*/ 1244600 w 11531600"/>
                <a:gd name="connsiteY9" fmla="*/ 0 h 2286001"/>
                <a:gd name="connsiteX10" fmla="*/ 1244600 w 11531600"/>
                <a:gd name="connsiteY10" fmla="*/ 1 h 2286001"/>
                <a:gd name="connsiteX11" fmla="*/ 1965453 w 11531600"/>
                <a:gd name="connsiteY11" fmla="*/ 1 h 2286001"/>
                <a:gd name="connsiteX12" fmla="*/ 1966937 w 11531600"/>
                <a:gd name="connsiteY12" fmla="*/ 1 h 2286001"/>
                <a:gd name="connsiteX13" fmla="*/ 11160033 w 11531600"/>
                <a:gd name="connsiteY13" fmla="*/ 1 h 2286001"/>
                <a:gd name="connsiteX14" fmla="*/ 11531600 w 11531600"/>
                <a:gd name="connsiteY14" fmla="*/ 381009 h 2286001"/>
                <a:gd name="connsiteX15" fmla="*/ 11531600 w 11531600"/>
                <a:gd name="connsiteY15" fmla="*/ 1904993 h 2286001"/>
                <a:gd name="connsiteX16" fmla="*/ 11160033 w 11531600"/>
                <a:gd name="connsiteY16" fmla="*/ 2286001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1600" h="2286001">
                  <a:moveTo>
                    <a:pt x="11160033" y="2286001"/>
                  </a:moveTo>
                  <a:lnTo>
                    <a:pt x="1966937" y="2286001"/>
                  </a:lnTo>
                  <a:lnTo>
                    <a:pt x="1965453" y="2286001"/>
                  </a:lnTo>
                  <a:lnTo>
                    <a:pt x="1013270" y="2286001"/>
                  </a:lnTo>
                  <a:lnTo>
                    <a:pt x="1013270" y="2286000"/>
                  </a:lnTo>
                  <a:lnTo>
                    <a:pt x="720000" y="2286000"/>
                  </a:lnTo>
                  <a:cubicBezTo>
                    <a:pt x="720000" y="1888355"/>
                    <a:pt x="397645" y="1566000"/>
                    <a:pt x="0" y="1566000"/>
                  </a:cubicBezTo>
                  <a:lnTo>
                    <a:pt x="0" y="720000"/>
                  </a:lnTo>
                  <a:cubicBezTo>
                    <a:pt x="397645" y="720000"/>
                    <a:pt x="720000" y="397645"/>
                    <a:pt x="720000" y="0"/>
                  </a:cubicBezTo>
                  <a:lnTo>
                    <a:pt x="1244600" y="0"/>
                  </a:lnTo>
                  <a:lnTo>
                    <a:pt x="1244600" y="1"/>
                  </a:lnTo>
                  <a:lnTo>
                    <a:pt x="1965453" y="1"/>
                  </a:lnTo>
                  <a:lnTo>
                    <a:pt x="1966937" y="1"/>
                  </a:lnTo>
                  <a:lnTo>
                    <a:pt x="11160033" y="1"/>
                  </a:lnTo>
                  <a:cubicBezTo>
                    <a:pt x="11365244" y="1"/>
                    <a:pt x="11531600" y="170584"/>
                    <a:pt x="11531600" y="381009"/>
                  </a:cubicBezTo>
                  <a:lnTo>
                    <a:pt x="11531600" y="1904993"/>
                  </a:lnTo>
                  <a:cubicBezTo>
                    <a:pt x="11531600" y="2115418"/>
                    <a:pt x="11365244" y="2286001"/>
                    <a:pt x="11160033" y="228600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DDD1BD-AD28-2738-BD43-72B09974C120}"/>
                </a:ext>
              </a:extLst>
            </p:cNvPr>
            <p:cNvSpPr txBox="1"/>
            <p:nvPr/>
          </p:nvSpPr>
          <p:spPr>
            <a:xfrm>
              <a:off x="12342159" y="4434636"/>
              <a:ext cx="553998" cy="171938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GB" sz="2400" b="1"/>
                <a:t>Resistance</a:t>
              </a:r>
            </a:p>
          </p:txBody>
        </p:sp>
        <p:pic>
          <p:nvPicPr>
            <p:cNvPr id="32" name="Graphic 31" descr="Baseball bat and ball with solid fill">
              <a:extLst>
                <a:ext uri="{FF2B5EF4-FFF2-40B4-BE49-F238E27FC236}">
                  <a16:creationId xmlns:a16="http://schemas.microsoft.com/office/drawing/2014/main" id="{BA58708D-F07F-9B3C-EEA7-8271FB12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67054" y="4302508"/>
              <a:ext cx="1983636" cy="198363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3DCA7B9-0312-0D91-6F48-96802836D918}"/>
              </a:ext>
            </a:extLst>
          </p:cNvPr>
          <p:cNvSpPr txBox="1"/>
          <p:nvPr/>
        </p:nvSpPr>
        <p:spPr>
          <a:xfrm>
            <a:off x="736969" y="1942187"/>
            <a:ext cx="749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Tolerance shields the host from the harmful effects of the parasite.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FBFC6-81A3-0F95-BCD1-20441ABC650C}"/>
              </a:ext>
            </a:extLst>
          </p:cNvPr>
          <p:cNvSpPr txBox="1"/>
          <p:nvPr/>
        </p:nvSpPr>
        <p:spPr>
          <a:xfrm>
            <a:off x="736969" y="2469766"/>
            <a:ext cx="826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Two forms of tolerance – “Fecundity tolerance” and “mortality tolerance”.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B985A-FA76-1AC4-4A10-E288DEE519E0}"/>
              </a:ext>
            </a:extLst>
          </p:cNvPr>
          <p:cNvSpPr txBox="1"/>
          <p:nvPr/>
        </p:nvSpPr>
        <p:spPr>
          <a:xfrm>
            <a:off x="736969" y="2997345"/>
            <a:ext cx="983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Fecundity tolerance prevents new births with the parasite, mortality tolerance reduces virulence.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6B8FE-20F3-AD2D-9F93-14B55A185465}"/>
              </a:ext>
            </a:extLst>
          </p:cNvPr>
          <p:cNvSpPr txBox="1"/>
          <p:nvPr/>
        </p:nvSpPr>
        <p:spPr>
          <a:xfrm>
            <a:off x="2713676" y="4654461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Resistance reduces the rate at which the parasite is transmitted to new hosts.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6D25C-4E46-632F-5A7C-0113268B120D}"/>
              </a:ext>
            </a:extLst>
          </p:cNvPr>
          <p:cNvSpPr txBox="1"/>
          <p:nvPr/>
        </p:nvSpPr>
        <p:spPr>
          <a:xfrm>
            <a:off x="3470294" y="5375745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There are a few experimental organisms which demonstrate resistance.</a:t>
            </a:r>
          </a:p>
        </p:txBody>
      </p:sp>
    </p:spTree>
    <p:extLst>
      <p:ext uri="{BB962C8B-B14F-4D97-AF65-F5344CB8AC3E}">
        <p14:creationId xmlns:p14="http://schemas.microsoft.com/office/powerpoint/2010/main" val="81057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86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86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1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1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Ecology and evolution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6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11583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11583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2884486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69047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63205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1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-8470899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-631190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Ecology and evolution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4795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-6884517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11583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72378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69047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63205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-3872363" y="-279400"/>
            <a:ext cx="20472996" cy="7364704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-8470899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-631190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Evolution and e</a:t>
            </a:r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cology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4795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-6884517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</p:spTree>
    <p:extLst>
      <p:ext uri="{BB962C8B-B14F-4D97-AF65-F5344CB8AC3E}">
        <p14:creationId xmlns:p14="http://schemas.microsoft.com/office/powerpoint/2010/main" val="384468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0">
        <p159:morph option="byObject"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6931859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86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-4008583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-8475808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Ecology and evolution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484434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-6911651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-3997001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211748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Meet the characters for today</a:t>
            </a:r>
          </a:p>
        </p:txBody>
      </p:sp>
      <p:pic>
        <p:nvPicPr>
          <p:cNvPr id="15" name="Picture 14" descr="Shape, square&#10;&#10;Description automatically generated">
            <a:extLst>
              <a:ext uri="{FF2B5EF4-FFF2-40B4-BE49-F238E27FC236}">
                <a16:creationId xmlns:a16="http://schemas.microsoft.com/office/drawing/2014/main" id="{BAEF82EB-B5BE-58F6-43E4-E3302F65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5609" y="1454411"/>
            <a:ext cx="3491948" cy="5116406"/>
          </a:xfrm>
          <a:prstGeom prst="rect">
            <a:avLst/>
          </a:prstGeom>
        </p:spPr>
      </p:pic>
      <p:pic>
        <p:nvPicPr>
          <p:cNvPr id="16" name="Picture 15" descr="Shape, square&#10;&#10;Description automatically generated">
            <a:extLst>
              <a:ext uri="{FF2B5EF4-FFF2-40B4-BE49-F238E27FC236}">
                <a16:creationId xmlns:a16="http://schemas.microsoft.com/office/drawing/2014/main" id="{E7EA1400-8E5C-C670-5F13-73080E86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9689" y="1454411"/>
            <a:ext cx="3491948" cy="51164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647BDE3-1CEF-3884-A4CC-E37D5D1E8000}"/>
              </a:ext>
            </a:extLst>
          </p:cNvPr>
          <p:cNvGrpSpPr/>
          <p:nvPr/>
        </p:nvGrpSpPr>
        <p:grpSpPr>
          <a:xfrm>
            <a:off x="4258623" y="2196531"/>
            <a:ext cx="1260000" cy="1620000"/>
            <a:chOff x="324543" y="2529000"/>
            <a:chExt cx="1260000" cy="1620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3EA5A8-F9A1-1BDD-1D32-A6D5B8037A55}"/>
                </a:ext>
              </a:extLst>
            </p:cNvPr>
            <p:cNvGrpSpPr/>
            <p:nvPr/>
          </p:nvGrpSpPr>
          <p:grpSpPr>
            <a:xfrm>
              <a:off x="324543" y="2529000"/>
              <a:ext cx="1260000" cy="1620000"/>
              <a:chOff x="324543" y="2529000"/>
              <a:chExt cx="1260000" cy="162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7CA23B-95FB-8968-04B8-342165ECD1DB}"/>
                  </a:ext>
                </a:extLst>
              </p:cNvPr>
              <p:cNvSpPr/>
              <p:nvPr/>
            </p:nvSpPr>
            <p:spPr>
              <a:xfrm>
                <a:off x="324543" y="2529000"/>
                <a:ext cx="1260000" cy="162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34279A-C514-7FE0-C89C-551988C41764}"/>
                  </a:ext>
                </a:extLst>
              </p:cNvPr>
              <p:cNvSpPr/>
              <p:nvPr/>
            </p:nvSpPr>
            <p:spPr>
              <a:xfrm>
                <a:off x="414543" y="2622271"/>
                <a:ext cx="1080000" cy="108000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8634D8D-2A2A-6052-90D7-8BAF5EB166EE}"/>
                  </a:ext>
                </a:extLst>
              </p:cNvPr>
              <p:cNvSpPr/>
              <p:nvPr/>
            </p:nvSpPr>
            <p:spPr>
              <a:xfrm>
                <a:off x="414543" y="3785070"/>
                <a:ext cx="1080000" cy="27000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chemeClr val="tx1"/>
                    </a:solidFill>
                  </a:rPr>
                  <a:t>Subject #796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B556592-865D-A6D1-805D-04544D07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4" t="23864" r="17033" b="27298"/>
            <a:stretch/>
          </p:blipFill>
          <p:spPr>
            <a:xfrm>
              <a:off x="503295" y="2684433"/>
              <a:ext cx="904875" cy="9556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0CA7E6-20E2-60F3-D3DA-C4FB5B7FAA57}"/>
              </a:ext>
            </a:extLst>
          </p:cNvPr>
          <p:cNvGrpSpPr/>
          <p:nvPr/>
        </p:nvGrpSpPr>
        <p:grpSpPr>
          <a:xfrm>
            <a:off x="9442074" y="2196531"/>
            <a:ext cx="1260000" cy="1620000"/>
            <a:chOff x="9470950" y="2196531"/>
            <a:chExt cx="1260000" cy="1620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C9F8AB-BBEC-99BC-C588-D089956A2A66}"/>
                </a:ext>
              </a:extLst>
            </p:cNvPr>
            <p:cNvSpPr/>
            <p:nvPr/>
          </p:nvSpPr>
          <p:spPr>
            <a:xfrm>
              <a:off x="9470950" y="2196531"/>
              <a:ext cx="1260000" cy="162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A511EE-7E82-C032-2641-1F80EEB28A4C}"/>
                </a:ext>
              </a:extLst>
            </p:cNvPr>
            <p:cNvSpPr/>
            <p:nvPr/>
          </p:nvSpPr>
          <p:spPr>
            <a:xfrm>
              <a:off x="9560950" y="2289802"/>
              <a:ext cx="1080000" cy="108000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BDA569-EB5F-5FD8-F1A6-A54F684812B8}"/>
                </a:ext>
              </a:extLst>
            </p:cNvPr>
            <p:cNvSpPr/>
            <p:nvPr/>
          </p:nvSpPr>
          <p:spPr>
            <a:xfrm>
              <a:off x="9560950" y="3452601"/>
              <a:ext cx="1080000" cy="27000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Subject #727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B9792E-B8C3-118F-C23E-E956C5F1F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6" t="30093" r="22059" b="19099"/>
            <a:stretch/>
          </p:blipFill>
          <p:spPr>
            <a:xfrm>
              <a:off x="9606320" y="2426521"/>
              <a:ext cx="989260" cy="806560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575F7-8F28-7E1E-830A-BCD9299B5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03" y="2015986"/>
            <a:ext cx="269246" cy="4917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3CE9A7-F2B8-CB25-CC2F-76708F8ED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72" y="2017142"/>
            <a:ext cx="269246" cy="4917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158928D-608F-9133-12A9-46B091C325E0}"/>
              </a:ext>
            </a:extLst>
          </p:cNvPr>
          <p:cNvSpPr txBox="1"/>
          <p:nvPr/>
        </p:nvSpPr>
        <p:spPr>
          <a:xfrm>
            <a:off x="2041178" y="2223226"/>
            <a:ext cx="217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Pathogen registration form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9ED4DD-21B2-6EF2-E630-86777CD2CC46}"/>
              </a:ext>
            </a:extLst>
          </p:cNvPr>
          <p:cNvSpPr txBox="1"/>
          <p:nvPr/>
        </p:nvSpPr>
        <p:spPr>
          <a:xfrm>
            <a:off x="7210259" y="2257133"/>
            <a:ext cx="217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Pathogen registration form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1892C7-D32D-A44D-18B6-AB69C76D3967}"/>
              </a:ext>
            </a:extLst>
          </p:cNvPr>
          <p:cNvSpPr txBox="1"/>
          <p:nvPr/>
        </p:nvSpPr>
        <p:spPr>
          <a:xfrm>
            <a:off x="2024787" y="3242859"/>
            <a:ext cx="1505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Name: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Type: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Philosophy: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29D185-54C2-353B-23DB-ECD132796B98}"/>
              </a:ext>
            </a:extLst>
          </p:cNvPr>
          <p:cNvCxnSpPr/>
          <p:nvPr/>
        </p:nvCxnSpPr>
        <p:spPr>
          <a:xfrm>
            <a:off x="2061026" y="3006531"/>
            <a:ext cx="20970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802D02-8025-4A92-2B4F-40B628543D69}"/>
              </a:ext>
            </a:extLst>
          </p:cNvPr>
          <p:cNvCxnSpPr/>
          <p:nvPr/>
        </p:nvCxnSpPr>
        <p:spPr>
          <a:xfrm>
            <a:off x="7285786" y="3006531"/>
            <a:ext cx="20970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FDF2030-04ED-3C6F-2924-D649CA4C8C86}"/>
              </a:ext>
            </a:extLst>
          </p:cNvPr>
          <p:cNvSpPr txBox="1"/>
          <p:nvPr/>
        </p:nvSpPr>
        <p:spPr>
          <a:xfrm>
            <a:off x="7240123" y="3242859"/>
            <a:ext cx="1505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Name: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Type: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Philosophy: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597695DC-1D8D-2B05-C568-68B50A9C5EF5}"/>
                  </a:ext>
                </a:extLst>
              </p14:cNvPr>
              <p14:cNvContentPartPr/>
              <p14:nvPr/>
            </p14:nvContentPartPr>
            <p14:xfrm>
              <a:off x="2224784" y="3668620"/>
              <a:ext cx="654840" cy="250200"/>
            </p14:xfrm>
          </p:contentPart>
        </mc:Choice>
        <mc:Fallback xmlns=""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597695DC-1D8D-2B05-C568-68B50A9C5E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5779" y="3659607"/>
                <a:ext cx="672490" cy="267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54D85D5D-EA6F-48E0-5D11-DBB767A418A1}"/>
                  </a:ext>
                </a:extLst>
              </p14:cNvPr>
              <p14:cNvContentPartPr/>
              <p14:nvPr/>
            </p14:nvContentPartPr>
            <p14:xfrm>
              <a:off x="2215967" y="4573588"/>
              <a:ext cx="145800" cy="21888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54D85D5D-EA6F-48E0-5D11-DBB767A418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6967" y="4564588"/>
                <a:ext cx="1634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Ink 53">
                <a:extLst>
                  <a:ext uri="{FF2B5EF4-FFF2-40B4-BE49-F238E27FC236}">
                    <a16:creationId xmlns:a16="http://schemas.microsoft.com/office/drawing/2014/main" id="{4326947C-E0D3-C8E7-6E73-1A3D5451B243}"/>
                  </a:ext>
                </a:extLst>
              </p14:cNvPr>
              <p14:cNvContentPartPr/>
              <p14:nvPr/>
            </p14:nvContentPartPr>
            <p14:xfrm>
              <a:off x="2420087" y="4616068"/>
              <a:ext cx="876240" cy="185040"/>
            </p14:xfrm>
          </p:contentPart>
        </mc:Choice>
        <mc:Fallback xmlns="">
          <p:pic>
            <p:nvPicPr>
              <p:cNvPr id="53" name="Ink 53">
                <a:extLst>
                  <a:ext uri="{FF2B5EF4-FFF2-40B4-BE49-F238E27FC236}">
                    <a16:creationId xmlns:a16="http://schemas.microsoft.com/office/drawing/2014/main" id="{4326947C-E0D3-C8E7-6E73-1A3D5451B2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1087" y="4607085"/>
                <a:ext cx="893880" cy="202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FB45DFA-E7F8-CAB8-9C24-B68D2F4FB45C}"/>
                  </a:ext>
                </a:extLst>
              </p14:cNvPr>
              <p14:cNvContentPartPr/>
              <p14:nvPr/>
            </p14:nvContentPartPr>
            <p14:xfrm>
              <a:off x="3312887" y="4610308"/>
              <a:ext cx="159840" cy="162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FB45DFA-E7F8-CAB8-9C24-B68D2F4FB4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03887" y="4601308"/>
                <a:ext cx="177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6C0BD87-DE45-0095-EF4C-65C3C1FF31AE}"/>
                  </a:ext>
                </a:extLst>
              </p14:cNvPr>
              <p14:cNvContentPartPr/>
              <p14:nvPr/>
            </p14:nvContentPartPr>
            <p14:xfrm>
              <a:off x="3616367" y="4558828"/>
              <a:ext cx="1074600" cy="228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6C0BD87-DE45-0095-EF4C-65C3C1FF31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07367" y="4549842"/>
                <a:ext cx="1092240" cy="245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97AD49CB-DBD2-3AF7-E5B7-B761DBF7E914}"/>
                  </a:ext>
                </a:extLst>
              </p14:cNvPr>
              <p14:cNvContentPartPr/>
              <p14:nvPr/>
            </p14:nvContentPartPr>
            <p14:xfrm>
              <a:off x="2147068" y="5372487"/>
              <a:ext cx="155160" cy="24588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97AD49CB-DBD2-3AF7-E5B7-B761DBF7E91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38068" y="5363500"/>
                <a:ext cx="172800" cy="26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8B2641B3-CB25-5029-395E-4853FF7A7F39}"/>
                  </a:ext>
                </a:extLst>
              </p14:cNvPr>
              <p14:cNvContentPartPr/>
              <p14:nvPr/>
            </p14:nvContentPartPr>
            <p14:xfrm>
              <a:off x="2294308" y="5421087"/>
              <a:ext cx="971640" cy="189720"/>
            </p14:xfrm>
          </p:contentPart>
        </mc:Choice>
        <mc:Fallback xmlns=""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8B2641B3-CB25-5029-395E-4853FF7A7F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85305" y="5412104"/>
                <a:ext cx="989287" cy="20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2344D2C0-A183-C1A2-0405-561C0F1DA3B6}"/>
                  </a:ext>
                </a:extLst>
              </p14:cNvPr>
              <p14:cNvContentPartPr/>
              <p14:nvPr/>
            </p14:nvContentPartPr>
            <p14:xfrm>
              <a:off x="3271708" y="5464647"/>
              <a:ext cx="947880" cy="15228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2344D2C0-A183-C1A2-0405-561C0F1DA3B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62711" y="5455647"/>
                <a:ext cx="965513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91443B7-C8FB-5833-7929-FB489D1259FE}"/>
                  </a:ext>
                </a:extLst>
              </p14:cNvPr>
              <p14:cNvContentPartPr/>
              <p14:nvPr/>
            </p14:nvContentPartPr>
            <p14:xfrm>
              <a:off x="4260268" y="5556807"/>
              <a:ext cx="29520" cy="79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91443B7-C8FB-5833-7929-FB489D1259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51268" y="5547807"/>
                <a:ext cx="47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5685FFC2-A3B7-6149-815E-7DD5B98208C7}"/>
                  </a:ext>
                </a:extLst>
              </p14:cNvPr>
              <p14:cNvContentPartPr/>
              <p14:nvPr/>
            </p14:nvContentPartPr>
            <p14:xfrm>
              <a:off x="4479868" y="5437287"/>
              <a:ext cx="334440" cy="14868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5685FFC2-A3B7-6149-815E-7DD5B98208C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70868" y="5428265"/>
                <a:ext cx="352080" cy="16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6" name="Ink 76">
                <a:extLst>
                  <a:ext uri="{FF2B5EF4-FFF2-40B4-BE49-F238E27FC236}">
                    <a16:creationId xmlns:a16="http://schemas.microsoft.com/office/drawing/2014/main" id="{B519D60F-D4F6-2FE0-445C-9FE1E2F69C24}"/>
                  </a:ext>
                </a:extLst>
              </p14:cNvPr>
              <p14:cNvContentPartPr/>
              <p14:nvPr/>
            </p14:nvContentPartPr>
            <p14:xfrm>
              <a:off x="2264788" y="5784687"/>
              <a:ext cx="344880" cy="150480"/>
            </p14:xfrm>
          </p:contentPart>
        </mc:Choice>
        <mc:Fallback xmlns="">
          <p:pic>
            <p:nvPicPr>
              <p:cNvPr id="76" name="Ink 76">
                <a:extLst>
                  <a:ext uri="{FF2B5EF4-FFF2-40B4-BE49-F238E27FC236}">
                    <a16:creationId xmlns:a16="http://schemas.microsoft.com/office/drawing/2014/main" id="{B519D60F-D4F6-2FE0-445C-9FE1E2F69C2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55788" y="5775708"/>
                <a:ext cx="362520" cy="168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C35AC29-D9E3-045A-79C1-FC6FEBC950B1}"/>
                  </a:ext>
                </a:extLst>
              </p14:cNvPr>
              <p14:cNvContentPartPr/>
              <p14:nvPr/>
            </p14:nvContentPartPr>
            <p14:xfrm>
              <a:off x="2754388" y="5769927"/>
              <a:ext cx="452880" cy="178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C35AC29-D9E3-045A-79C1-FC6FEBC950B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45388" y="5760927"/>
                <a:ext cx="470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0" name="Ink 80">
                <a:extLst>
                  <a:ext uri="{FF2B5EF4-FFF2-40B4-BE49-F238E27FC236}">
                    <a16:creationId xmlns:a16="http://schemas.microsoft.com/office/drawing/2014/main" id="{AE49ADF7-CCD1-57E4-449A-5D7EF5013111}"/>
                  </a:ext>
                </a:extLst>
              </p14:cNvPr>
              <p14:cNvContentPartPr/>
              <p14:nvPr/>
            </p14:nvContentPartPr>
            <p14:xfrm>
              <a:off x="3344428" y="5736447"/>
              <a:ext cx="676440" cy="195840"/>
            </p14:xfrm>
          </p:contentPart>
        </mc:Choice>
        <mc:Fallback xmlns="">
          <p:pic>
            <p:nvPicPr>
              <p:cNvPr id="80" name="Ink 80">
                <a:extLst>
                  <a:ext uri="{FF2B5EF4-FFF2-40B4-BE49-F238E27FC236}">
                    <a16:creationId xmlns:a16="http://schemas.microsoft.com/office/drawing/2014/main" id="{AE49ADF7-CCD1-57E4-449A-5D7EF50131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35433" y="5727447"/>
                <a:ext cx="694071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847CEF94-E4CE-616D-9756-F1EC60B9576B}"/>
                  </a:ext>
                </a:extLst>
              </p14:cNvPr>
              <p14:cNvContentPartPr/>
              <p14:nvPr/>
            </p14:nvContentPartPr>
            <p14:xfrm>
              <a:off x="7473471" y="3687812"/>
              <a:ext cx="706320" cy="258480"/>
            </p14:xfrm>
          </p:contentPart>
        </mc:Choice>
        <mc:Fallback xmlns=""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847CEF94-E4CE-616D-9756-F1EC60B957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64471" y="3678812"/>
                <a:ext cx="7239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6" name="Ink 86">
                <a:extLst>
                  <a:ext uri="{FF2B5EF4-FFF2-40B4-BE49-F238E27FC236}">
                    <a16:creationId xmlns:a16="http://schemas.microsoft.com/office/drawing/2014/main" id="{1F1C8911-CEDB-FF06-EC90-B283A41CE775}"/>
                  </a:ext>
                </a:extLst>
              </p14:cNvPr>
              <p14:cNvContentPartPr/>
              <p14:nvPr/>
            </p14:nvContentPartPr>
            <p14:xfrm>
              <a:off x="7505511" y="4522292"/>
              <a:ext cx="406800" cy="257400"/>
            </p14:xfrm>
          </p:contentPart>
        </mc:Choice>
        <mc:Fallback xmlns="">
          <p:pic>
            <p:nvPicPr>
              <p:cNvPr id="86" name="Ink 86">
                <a:extLst>
                  <a:ext uri="{FF2B5EF4-FFF2-40B4-BE49-F238E27FC236}">
                    <a16:creationId xmlns:a16="http://schemas.microsoft.com/office/drawing/2014/main" id="{1F1C8911-CEDB-FF06-EC90-B283A41CE77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96511" y="4513292"/>
                <a:ext cx="4244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2BA764B0-8652-2044-F7AC-E8089DB3D365}"/>
                  </a:ext>
                </a:extLst>
              </p14:cNvPr>
              <p14:cNvContentPartPr/>
              <p14:nvPr/>
            </p14:nvContentPartPr>
            <p14:xfrm>
              <a:off x="7933911" y="4547852"/>
              <a:ext cx="768960" cy="19728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2BA764B0-8652-2044-F7AC-E8089DB3D3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24911" y="4538852"/>
                <a:ext cx="7866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A719FCAB-76DB-F960-3458-2183350FEE14}"/>
                  </a:ext>
                </a:extLst>
              </p14:cNvPr>
              <p14:cNvContentPartPr/>
              <p14:nvPr/>
            </p14:nvContentPartPr>
            <p14:xfrm>
              <a:off x="7430202" y="5316553"/>
              <a:ext cx="51120" cy="55440"/>
            </p14:xfrm>
          </p:contentPart>
        </mc:Choice>
        <mc:Fallback xmlns=""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A719FCAB-76DB-F960-3458-2183350FEE1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21202" y="5307553"/>
                <a:ext cx="68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4" name="Ink 134">
                <a:extLst>
                  <a:ext uri="{FF2B5EF4-FFF2-40B4-BE49-F238E27FC236}">
                    <a16:creationId xmlns:a16="http://schemas.microsoft.com/office/drawing/2014/main" id="{B78F10D2-00DE-677E-6E01-1B04E5FFAD52}"/>
                  </a:ext>
                </a:extLst>
              </p14:cNvPr>
              <p14:cNvContentPartPr/>
              <p14:nvPr/>
            </p14:nvContentPartPr>
            <p14:xfrm>
              <a:off x="7562322" y="5398273"/>
              <a:ext cx="150480" cy="142560"/>
            </p14:xfrm>
          </p:contentPart>
        </mc:Choice>
        <mc:Fallback xmlns="">
          <p:pic>
            <p:nvPicPr>
              <p:cNvPr id="134" name="Ink 134">
                <a:extLst>
                  <a:ext uri="{FF2B5EF4-FFF2-40B4-BE49-F238E27FC236}">
                    <a16:creationId xmlns:a16="http://schemas.microsoft.com/office/drawing/2014/main" id="{B78F10D2-00DE-677E-6E01-1B04E5FFAD5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53322" y="5389296"/>
                <a:ext cx="168120" cy="160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8" name="Ink 138">
                <a:extLst>
                  <a:ext uri="{FF2B5EF4-FFF2-40B4-BE49-F238E27FC236}">
                    <a16:creationId xmlns:a16="http://schemas.microsoft.com/office/drawing/2014/main" id="{CD9B23C7-6657-037C-337B-ED7C3E3EF5C2}"/>
                  </a:ext>
                </a:extLst>
              </p14:cNvPr>
              <p14:cNvContentPartPr/>
              <p14:nvPr/>
            </p14:nvContentPartPr>
            <p14:xfrm>
              <a:off x="7895322" y="5399713"/>
              <a:ext cx="604440" cy="145440"/>
            </p14:xfrm>
          </p:contentPart>
        </mc:Choice>
        <mc:Fallback xmlns="">
          <p:pic>
            <p:nvPicPr>
              <p:cNvPr id="138" name="Ink 138">
                <a:extLst>
                  <a:ext uri="{FF2B5EF4-FFF2-40B4-BE49-F238E27FC236}">
                    <a16:creationId xmlns:a16="http://schemas.microsoft.com/office/drawing/2014/main" id="{CD9B23C7-6657-037C-337B-ED7C3E3EF5C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86322" y="5390713"/>
                <a:ext cx="622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8A03F31-0F49-5288-D974-3407E53ED0C6}"/>
                  </a:ext>
                </a:extLst>
              </p14:cNvPr>
              <p14:cNvContentPartPr/>
              <p14:nvPr/>
            </p14:nvContentPartPr>
            <p14:xfrm>
              <a:off x="8480682" y="5400073"/>
              <a:ext cx="92520" cy="119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8A03F31-0F49-5288-D974-3407E53ED0C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71682" y="5391100"/>
                <a:ext cx="110160" cy="137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3" name="Ink 143">
                <a:extLst>
                  <a:ext uri="{FF2B5EF4-FFF2-40B4-BE49-F238E27FC236}">
                    <a16:creationId xmlns:a16="http://schemas.microsoft.com/office/drawing/2014/main" id="{A27F4F9A-4D18-B615-22C0-6B649B345F8B}"/>
                  </a:ext>
                </a:extLst>
              </p14:cNvPr>
              <p14:cNvContentPartPr/>
              <p14:nvPr/>
            </p14:nvContentPartPr>
            <p14:xfrm>
              <a:off x="8723322" y="5406193"/>
              <a:ext cx="771840" cy="134280"/>
            </p14:xfrm>
          </p:contentPart>
        </mc:Choice>
        <mc:Fallback xmlns="">
          <p:pic>
            <p:nvPicPr>
              <p:cNvPr id="143" name="Ink 143">
                <a:extLst>
                  <a:ext uri="{FF2B5EF4-FFF2-40B4-BE49-F238E27FC236}">
                    <a16:creationId xmlns:a16="http://schemas.microsoft.com/office/drawing/2014/main" id="{A27F4F9A-4D18-B615-22C0-6B649B345F8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14322" y="5397169"/>
                <a:ext cx="789480" cy="151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0FAEDA5-D9F7-1950-967A-B535AA08E7AB}"/>
                  </a:ext>
                </a:extLst>
              </p14:cNvPr>
              <p14:cNvContentPartPr/>
              <p14:nvPr/>
            </p14:nvContentPartPr>
            <p14:xfrm>
              <a:off x="9413442" y="5388193"/>
              <a:ext cx="387360" cy="111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0FAEDA5-D9F7-1950-967A-B535AA08E7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04434" y="5379193"/>
                <a:ext cx="405016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8" name="Ink 148">
                <a:extLst>
                  <a:ext uri="{FF2B5EF4-FFF2-40B4-BE49-F238E27FC236}">
                    <a16:creationId xmlns:a16="http://schemas.microsoft.com/office/drawing/2014/main" id="{1FFDD514-E56C-F4A4-00E0-2AD59CA7AD49}"/>
                  </a:ext>
                </a:extLst>
              </p14:cNvPr>
              <p14:cNvContentPartPr/>
              <p14:nvPr/>
            </p14:nvContentPartPr>
            <p14:xfrm>
              <a:off x="7574562" y="5693113"/>
              <a:ext cx="545760" cy="165240"/>
            </p14:xfrm>
          </p:contentPart>
        </mc:Choice>
        <mc:Fallback xmlns="">
          <p:pic>
            <p:nvPicPr>
              <p:cNvPr id="148" name="Ink 148">
                <a:extLst>
                  <a:ext uri="{FF2B5EF4-FFF2-40B4-BE49-F238E27FC236}">
                    <a16:creationId xmlns:a16="http://schemas.microsoft.com/office/drawing/2014/main" id="{1FFDD514-E56C-F4A4-00E0-2AD59CA7AD4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65562" y="5684093"/>
                <a:ext cx="563400" cy="18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2" name="Ink 152">
                <a:extLst>
                  <a:ext uri="{FF2B5EF4-FFF2-40B4-BE49-F238E27FC236}">
                    <a16:creationId xmlns:a16="http://schemas.microsoft.com/office/drawing/2014/main" id="{65943422-AF43-7863-03AF-07FC3F8894AE}"/>
                  </a:ext>
                </a:extLst>
              </p14:cNvPr>
              <p14:cNvContentPartPr/>
              <p14:nvPr/>
            </p14:nvContentPartPr>
            <p14:xfrm>
              <a:off x="8124642" y="5710753"/>
              <a:ext cx="466560" cy="152280"/>
            </p14:xfrm>
          </p:contentPart>
        </mc:Choice>
        <mc:Fallback xmlns="">
          <p:pic>
            <p:nvPicPr>
              <p:cNvPr id="152" name="Ink 152">
                <a:extLst>
                  <a:ext uri="{FF2B5EF4-FFF2-40B4-BE49-F238E27FC236}">
                    <a16:creationId xmlns:a16="http://schemas.microsoft.com/office/drawing/2014/main" id="{65943422-AF43-7863-03AF-07FC3F8894A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115642" y="5701753"/>
                <a:ext cx="4842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5" name="Ink 155">
                <a:extLst>
                  <a:ext uri="{FF2B5EF4-FFF2-40B4-BE49-F238E27FC236}">
                    <a16:creationId xmlns:a16="http://schemas.microsoft.com/office/drawing/2014/main" id="{F9DB0C9F-8727-84F9-17AC-8CC4C5BACBEB}"/>
                  </a:ext>
                </a:extLst>
              </p14:cNvPr>
              <p14:cNvContentPartPr/>
              <p14:nvPr/>
            </p14:nvContentPartPr>
            <p14:xfrm>
              <a:off x="8580402" y="5699593"/>
              <a:ext cx="298440" cy="153360"/>
            </p14:xfrm>
          </p:contentPart>
        </mc:Choice>
        <mc:Fallback xmlns="">
          <p:pic>
            <p:nvPicPr>
              <p:cNvPr id="155" name="Ink 155">
                <a:extLst>
                  <a:ext uri="{FF2B5EF4-FFF2-40B4-BE49-F238E27FC236}">
                    <a16:creationId xmlns:a16="http://schemas.microsoft.com/office/drawing/2014/main" id="{F9DB0C9F-8727-84F9-17AC-8CC4C5BACBE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71402" y="5690614"/>
                <a:ext cx="316080" cy="170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8" name="Ink 158">
                <a:extLst>
                  <a:ext uri="{FF2B5EF4-FFF2-40B4-BE49-F238E27FC236}">
                    <a16:creationId xmlns:a16="http://schemas.microsoft.com/office/drawing/2014/main" id="{EB6B1C6F-9BC8-7F20-09A4-89B3025A863C}"/>
                  </a:ext>
                </a:extLst>
              </p14:cNvPr>
              <p14:cNvContentPartPr/>
              <p14:nvPr/>
            </p14:nvContentPartPr>
            <p14:xfrm>
              <a:off x="8798562" y="5715073"/>
              <a:ext cx="356760" cy="115920"/>
            </p14:xfrm>
          </p:contentPart>
        </mc:Choice>
        <mc:Fallback xmlns="">
          <p:pic>
            <p:nvPicPr>
              <p:cNvPr id="158" name="Ink 158">
                <a:extLst>
                  <a:ext uri="{FF2B5EF4-FFF2-40B4-BE49-F238E27FC236}">
                    <a16:creationId xmlns:a16="http://schemas.microsoft.com/office/drawing/2014/main" id="{EB6B1C6F-9BC8-7F20-09A4-89B3025A863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89571" y="5706073"/>
                <a:ext cx="374382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1" name="Ink 161">
                <a:extLst>
                  <a:ext uri="{FF2B5EF4-FFF2-40B4-BE49-F238E27FC236}">
                    <a16:creationId xmlns:a16="http://schemas.microsoft.com/office/drawing/2014/main" id="{D1462471-EC76-AFD1-B79D-5B457C4BD720}"/>
                  </a:ext>
                </a:extLst>
              </p14:cNvPr>
              <p14:cNvContentPartPr/>
              <p14:nvPr/>
            </p14:nvContentPartPr>
            <p14:xfrm>
              <a:off x="9104202" y="5688793"/>
              <a:ext cx="806760" cy="138600"/>
            </p14:xfrm>
          </p:contentPart>
        </mc:Choice>
        <mc:Fallback xmlns="">
          <p:pic>
            <p:nvPicPr>
              <p:cNvPr id="161" name="Ink 161">
                <a:extLst>
                  <a:ext uri="{FF2B5EF4-FFF2-40B4-BE49-F238E27FC236}">
                    <a16:creationId xmlns:a16="http://schemas.microsoft.com/office/drawing/2014/main" id="{D1462471-EC76-AFD1-B79D-5B457C4BD72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095206" y="5679770"/>
                <a:ext cx="824392" cy="1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5" name="Ink 165">
                <a:extLst>
                  <a:ext uri="{FF2B5EF4-FFF2-40B4-BE49-F238E27FC236}">
                    <a16:creationId xmlns:a16="http://schemas.microsoft.com/office/drawing/2014/main" id="{4DDD59D9-A166-2B7B-288C-D836813FAAB6}"/>
                  </a:ext>
                </a:extLst>
              </p14:cNvPr>
              <p14:cNvContentPartPr/>
              <p14:nvPr/>
            </p14:nvContentPartPr>
            <p14:xfrm>
              <a:off x="9925362" y="5653513"/>
              <a:ext cx="235800" cy="149040"/>
            </p14:xfrm>
          </p:contentPart>
        </mc:Choice>
        <mc:Fallback xmlns="">
          <p:pic>
            <p:nvPicPr>
              <p:cNvPr id="165" name="Ink 165">
                <a:extLst>
                  <a:ext uri="{FF2B5EF4-FFF2-40B4-BE49-F238E27FC236}">
                    <a16:creationId xmlns:a16="http://schemas.microsoft.com/office/drawing/2014/main" id="{4DDD59D9-A166-2B7B-288C-D836813FAAB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916362" y="5644535"/>
                <a:ext cx="253440" cy="1666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Coevolution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3D7BD-92BB-2A6A-F9D2-8C4FC32FBAB6}"/>
              </a:ext>
            </a:extLst>
          </p:cNvPr>
          <p:cNvSpPr txBox="1"/>
          <p:nvPr/>
        </p:nvSpPr>
        <p:spPr>
          <a:xfrm>
            <a:off x="258417" y="1538465"/>
            <a:ext cx="10884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response and counter-response between more than one organism.</a:t>
            </a:r>
          </a:p>
          <a:p>
            <a:endParaRPr lang="en-GB" sz="2400" dirty="0"/>
          </a:p>
          <a:p>
            <a:r>
              <a:rPr lang="en-GB" sz="2400" dirty="0"/>
              <a:t>We want to see how a defensive symbiont affects the host-parasite interaction.</a:t>
            </a: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78D159FC-F8FC-F535-E2D7-AAA007A2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1" y="2349000"/>
            <a:ext cx="216000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D84F22-8BF5-E12C-26DA-0F7A9794B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3945835"/>
            <a:ext cx="2160000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71527-6EB9-16BD-0D32-DB7021D4F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46" y="3945835"/>
            <a:ext cx="2160000" cy="3240000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72AA4253-E16B-F022-551A-E7570EF771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57" y="2987649"/>
            <a:ext cx="1487978" cy="1183554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EAE8693-3582-696F-7B1C-ECBBEF2915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34" y="4693739"/>
            <a:ext cx="1615470" cy="1744192"/>
          </a:xfrm>
          <a:prstGeom prst="rect">
            <a:avLst/>
          </a:prstGeom>
        </p:spPr>
      </p:pic>
      <p:pic>
        <p:nvPicPr>
          <p:cNvPr id="16" name="Picture 1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EC417139-C009-5F27-8A51-683EFF49C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54" y="2358356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081A2D-0621-02D2-97E3-3F8E4A92CC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52" y="3806687"/>
            <a:ext cx="2160000" cy="3240000"/>
          </a:xfrm>
          <a:prstGeom prst="rect">
            <a:avLst/>
          </a:prstGeom>
        </p:spPr>
      </p:pic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8ACB933E-EFF3-6093-224A-BA43E190D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255" y="2328539"/>
            <a:ext cx="2160000" cy="2160000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D57EBDD9-A565-6B99-4156-FAF75B517587}"/>
              </a:ext>
            </a:extLst>
          </p:cNvPr>
          <p:cNvSpPr/>
          <p:nvPr/>
        </p:nvSpPr>
        <p:spPr>
          <a:xfrm>
            <a:off x="1411135" y="4171203"/>
            <a:ext cx="360995" cy="566531"/>
          </a:xfrm>
          <a:prstGeom prst="downArrow">
            <a:avLst/>
          </a:pr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49241E3-0080-1C21-9399-BDC4B89F41E0}"/>
              </a:ext>
            </a:extLst>
          </p:cNvPr>
          <p:cNvSpPr/>
          <p:nvPr/>
        </p:nvSpPr>
        <p:spPr>
          <a:xfrm>
            <a:off x="4364191" y="4171202"/>
            <a:ext cx="360995" cy="566531"/>
          </a:xfrm>
          <a:prstGeom prst="downArrow">
            <a:avLst/>
          </a:pr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5045F7A0-122D-56DE-70FC-3B6AFE7B5990}"/>
              </a:ext>
            </a:extLst>
          </p:cNvPr>
          <p:cNvSpPr/>
          <p:nvPr/>
        </p:nvSpPr>
        <p:spPr>
          <a:xfrm>
            <a:off x="7317247" y="4171203"/>
            <a:ext cx="360995" cy="566531"/>
          </a:xfrm>
          <a:prstGeom prst="downArrow">
            <a:avLst/>
          </a:pr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FE6CB2F-8394-585A-248B-DCA80443F561}"/>
              </a:ext>
            </a:extLst>
          </p:cNvPr>
          <p:cNvSpPr/>
          <p:nvPr/>
        </p:nvSpPr>
        <p:spPr>
          <a:xfrm>
            <a:off x="10270300" y="4171202"/>
            <a:ext cx="360995" cy="566531"/>
          </a:xfrm>
          <a:prstGeom prst="downArrow">
            <a:avLst/>
          </a:pr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96C80FE-D608-EDF0-81C5-8E91601F22DE}"/>
              </a:ext>
            </a:extLst>
          </p:cNvPr>
          <p:cNvSpPr/>
          <p:nvPr/>
        </p:nvSpPr>
        <p:spPr>
          <a:xfrm rot="13902298">
            <a:off x="2887663" y="4171202"/>
            <a:ext cx="360995" cy="566531"/>
          </a:xfrm>
          <a:prstGeom prst="downArrow">
            <a:avLst/>
          </a:pr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AA8D474-E767-793E-4EFE-C744BB1DF754}"/>
              </a:ext>
            </a:extLst>
          </p:cNvPr>
          <p:cNvSpPr/>
          <p:nvPr/>
        </p:nvSpPr>
        <p:spPr>
          <a:xfrm rot="13902298">
            <a:off x="5840719" y="4171202"/>
            <a:ext cx="360995" cy="566531"/>
          </a:xfrm>
          <a:prstGeom prst="downArrow">
            <a:avLst/>
          </a:pr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A507D49-379A-E0AC-B6DF-BD1AB04F2CFD}"/>
              </a:ext>
            </a:extLst>
          </p:cNvPr>
          <p:cNvSpPr/>
          <p:nvPr/>
        </p:nvSpPr>
        <p:spPr>
          <a:xfrm rot="13902298">
            <a:off x="8793775" y="4171203"/>
            <a:ext cx="360995" cy="566531"/>
          </a:xfrm>
          <a:prstGeom prst="downArrow">
            <a:avLst/>
          </a:pr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7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Coevolution: Ecological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98820-8DD7-FE30-AEF2-E407AE9164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04" y="1353816"/>
            <a:ext cx="9728198" cy="54721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E10192-A996-DF4C-455A-1EC180E74B9F}"/>
              </a:ext>
            </a:extLst>
          </p:cNvPr>
          <p:cNvGrpSpPr/>
          <p:nvPr/>
        </p:nvGrpSpPr>
        <p:grpSpPr>
          <a:xfrm>
            <a:off x="8951495" y="2333116"/>
            <a:ext cx="3101291" cy="3570972"/>
            <a:chOff x="8970745" y="2329315"/>
            <a:chExt cx="3101291" cy="35709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438DE6-F820-7D83-8CD5-534CC672D372}"/>
                </a:ext>
              </a:extLst>
            </p:cNvPr>
            <p:cNvSpPr txBox="1"/>
            <p:nvPr/>
          </p:nvSpPr>
          <p:spPr>
            <a:xfrm>
              <a:off x="9046209" y="2495890"/>
              <a:ext cx="1758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Blue: Births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BCBFF5-3135-B15A-38AC-B2944A3B0B9C}"/>
                </a:ext>
              </a:extLst>
            </p:cNvPr>
            <p:cNvSpPr txBox="1"/>
            <p:nvPr/>
          </p:nvSpPr>
          <p:spPr>
            <a:xfrm>
              <a:off x="9046208" y="3403419"/>
              <a:ext cx="3025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4A8820"/>
                  </a:solidFill>
                </a:rPr>
                <a:t>Green: Transmission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2B5A39-98B9-C3F6-BD10-701B56C3B816}"/>
                </a:ext>
              </a:extLst>
            </p:cNvPr>
            <p:cNvSpPr txBox="1"/>
            <p:nvPr/>
          </p:nvSpPr>
          <p:spPr>
            <a:xfrm>
              <a:off x="9092795" y="4310948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C55408"/>
                  </a:solidFill>
                </a:rPr>
                <a:t>Red: Deaths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4B751A-6552-E952-EC98-0CD09D3A794B}"/>
                </a:ext>
              </a:extLst>
            </p:cNvPr>
            <p:cNvSpPr txBox="1"/>
            <p:nvPr/>
          </p:nvSpPr>
          <p:spPr>
            <a:xfrm>
              <a:off x="9092794" y="5218477"/>
              <a:ext cx="2536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C000"/>
                  </a:solidFill>
                </a:rPr>
                <a:t>Yellow: Recovery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BA541AE-920D-B2B9-AB17-3C5E35899B88}"/>
                </a:ext>
              </a:extLst>
            </p:cNvPr>
            <p:cNvSpPr/>
            <p:nvPr/>
          </p:nvSpPr>
          <p:spPr>
            <a:xfrm>
              <a:off x="8970745" y="2329315"/>
              <a:ext cx="3101291" cy="3570972"/>
            </a:xfrm>
            <a:prstGeom prst="roundRect">
              <a:avLst>
                <a:gd name="adj" fmla="val 859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2527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Coevolution: Evolutionary dynamics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58B77B-84B9-2D14-70ED-6E3CE5F06587}"/>
              </a:ext>
            </a:extLst>
          </p:cNvPr>
          <p:cNvGrpSpPr/>
          <p:nvPr/>
        </p:nvGrpSpPr>
        <p:grpSpPr>
          <a:xfrm>
            <a:off x="4518498" y="1651321"/>
            <a:ext cx="5159141" cy="1325563"/>
            <a:chOff x="5842534" y="1578542"/>
            <a:chExt cx="5159141" cy="13255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83A90DD-55FF-3D7A-1636-4CF135CEB6AD}"/>
                </a:ext>
              </a:extLst>
            </p:cNvPr>
            <p:cNvSpPr/>
            <p:nvPr/>
          </p:nvSpPr>
          <p:spPr>
            <a:xfrm>
              <a:off x="5842534" y="1578542"/>
              <a:ext cx="5159141" cy="1325563"/>
            </a:xfrm>
            <a:prstGeom prst="roundRect">
              <a:avLst>
                <a:gd name="adj" fmla="val 24970"/>
              </a:avLst>
            </a:prstGeom>
            <a:noFill/>
            <a:ln w="38100">
              <a:solidFill>
                <a:srgbClr val="D43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2" name="Picture 1" descr="Shape, circle&#10;&#10;Description automatically generated">
              <a:extLst>
                <a:ext uri="{FF2B5EF4-FFF2-40B4-BE49-F238E27FC236}">
                  <a16:creationId xmlns:a16="http://schemas.microsoft.com/office/drawing/2014/main" id="{32CCAB8D-A5B0-E07C-BBC6-FED806940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775" y="2048693"/>
              <a:ext cx="675604" cy="729436"/>
            </a:xfrm>
            <a:prstGeom prst="rect">
              <a:avLst/>
            </a:prstGeom>
          </p:spPr>
        </p:pic>
        <p:pic>
          <p:nvPicPr>
            <p:cNvPr id="6" name="Picture 5" descr="Shape, arrow&#10;&#10;Description automatically generated">
              <a:extLst>
                <a:ext uri="{FF2B5EF4-FFF2-40B4-BE49-F238E27FC236}">
                  <a16:creationId xmlns:a16="http://schemas.microsoft.com/office/drawing/2014/main" id="{E0CF7BAC-596C-7087-1B5E-246B3425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621" y="2090245"/>
              <a:ext cx="812576" cy="6463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755BD3-542A-8465-14CA-BDF8EDC8BC25}"/>
                    </a:ext>
                  </a:extLst>
                </p:cNvPr>
                <p:cNvSpPr txBox="1"/>
                <p:nvPr/>
              </p:nvSpPr>
              <p:spPr>
                <a:xfrm>
                  <a:off x="6745379" y="2090245"/>
                  <a:ext cx="115204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/>
                    <a:t>“Effort”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∈(0,1)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755BD3-542A-8465-14CA-BDF8EDC8B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5379" y="2090245"/>
                  <a:ext cx="1152047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b="-75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12C4D80-A9F4-EB47-84D6-EDAB75B3B372}"/>
                    </a:ext>
                  </a:extLst>
                </p:cNvPr>
                <p:cNvSpPr txBox="1"/>
                <p:nvPr/>
              </p:nvSpPr>
              <p:spPr>
                <a:xfrm>
                  <a:off x="9231771" y="2131798"/>
                  <a:ext cx="175342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dirty="0"/>
                    <a:t>Transmissibility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12C4D80-A9F4-EB47-84D6-EDAB75B3B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771" y="2131798"/>
                  <a:ext cx="1753429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778" t="-5660" r="-3125" b="-75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5F0570-442C-CDF7-230C-AF8D6B95F738}"/>
                </a:ext>
              </a:extLst>
            </p:cNvPr>
            <p:cNvSpPr txBox="1"/>
            <p:nvPr/>
          </p:nvSpPr>
          <p:spPr>
            <a:xfrm>
              <a:off x="7372314" y="1610282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Evolving parameters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067A71-A93A-1721-35FF-46FEBE57E151}"/>
              </a:ext>
            </a:extLst>
          </p:cNvPr>
          <p:cNvSpPr/>
          <p:nvPr/>
        </p:nvSpPr>
        <p:spPr>
          <a:xfrm>
            <a:off x="489819" y="3213787"/>
            <a:ext cx="9187820" cy="3160670"/>
          </a:xfrm>
          <a:prstGeom prst="roundRect">
            <a:avLst>
              <a:gd name="adj" fmla="val 8727"/>
            </a:avLst>
          </a:prstGeom>
          <a:noFill/>
          <a:ln w="38100">
            <a:solidFill>
              <a:srgbClr val="D43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626CBB-0182-57E7-C4B9-EF6CB69FFD5C}"/>
              </a:ext>
            </a:extLst>
          </p:cNvPr>
          <p:cNvSpPr txBox="1"/>
          <p:nvPr/>
        </p:nvSpPr>
        <p:spPr>
          <a:xfrm>
            <a:off x="4328189" y="3329676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Trade-offs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96ABEB-DB7C-CDE7-D5C1-453881C63C04}"/>
              </a:ext>
            </a:extLst>
          </p:cNvPr>
          <p:cNvSpPr/>
          <p:nvPr/>
        </p:nvSpPr>
        <p:spPr>
          <a:xfrm>
            <a:off x="1338778" y="3878627"/>
            <a:ext cx="3319920" cy="21676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B2AFF200-3DBD-60FA-D2C7-9C054D11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58" y="4046711"/>
            <a:ext cx="1780560" cy="1922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133069-B9CC-15F4-6045-159E812061CA}"/>
                  </a:ext>
                </a:extLst>
              </p:cNvPr>
              <p:cNvSpPr txBox="1"/>
              <p:nvPr/>
            </p:nvSpPr>
            <p:spPr>
              <a:xfrm>
                <a:off x="614336" y="3784307"/>
                <a:ext cx="8640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133069-B9CC-15F4-6045-159E81206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36" y="3784307"/>
                <a:ext cx="864018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67AE8F-5BA5-8609-D5B0-DA722EF272FE}"/>
                  </a:ext>
                </a:extLst>
              </p14:cNvPr>
              <p14:cNvContentPartPr/>
              <p14:nvPr/>
            </p14:nvContentPartPr>
            <p14:xfrm>
              <a:off x="1295408" y="6115557"/>
              <a:ext cx="81000" cy="119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67AE8F-5BA5-8609-D5B0-DA722EF272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6408" y="6106530"/>
                <a:ext cx="98640" cy="136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ED8CA0-E9A7-4700-F6F5-9453D57F05A4}"/>
                  </a:ext>
                </a:extLst>
              </p14:cNvPr>
              <p14:cNvContentPartPr/>
              <p14:nvPr/>
            </p14:nvContentPartPr>
            <p14:xfrm>
              <a:off x="4630448" y="6089997"/>
              <a:ext cx="45000" cy="129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ED8CA0-E9A7-4700-F6F5-9453D57F05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1448" y="6081022"/>
                <a:ext cx="62640" cy="146831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402B9FB-4C1E-C703-7188-2018F2221503}"/>
              </a:ext>
            </a:extLst>
          </p:cNvPr>
          <p:cNvSpPr/>
          <p:nvPr/>
        </p:nvSpPr>
        <p:spPr>
          <a:xfrm>
            <a:off x="5827384" y="3895411"/>
            <a:ext cx="3319920" cy="21676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!!Para" descr="Shape, arrow&#10;&#10;Description automatically generated">
            <a:extLst>
              <a:ext uri="{FF2B5EF4-FFF2-40B4-BE49-F238E27FC236}">
                <a16:creationId xmlns:a16="http://schemas.microsoft.com/office/drawing/2014/main" id="{A4D7981E-C214-D89F-6A1E-A3CAD708C5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60" y="4036790"/>
            <a:ext cx="2369768" cy="1884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0730CE-3C52-9B3C-5731-BE0B26308FC4}"/>
                  </a:ext>
                </a:extLst>
              </p:cNvPr>
              <p:cNvSpPr txBox="1"/>
              <p:nvPr/>
            </p:nvSpPr>
            <p:spPr>
              <a:xfrm>
                <a:off x="9196737" y="5942230"/>
                <a:ext cx="496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0730CE-3C52-9B3C-5731-BE0B26308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737" y="5942230"/>
                <a:ext cx="496033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928FE7-0934-224F-CDC7-5BA7432FA674}"/>
                  </a:ext>
                </a:extLst>
              </p:cNvPr>
              <p:cNvSpPr txBox="1"/>
              <p:nvPr/>
            </p:nvSpPr>
            <p:spPr>
              <a:xfrm>
                <a:off x="4978400" y="3756313"/>
                <a:ext cx="948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928FE7-0934-224F-CDC7-5BA7432F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3756313"/>
                <a:ext cx="948721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2">
                <a:extLst>
                  <a:ext uri="{FF2B5EF4-FFF2-40B4-BE49-F238E27FC236}">
                    <a16:creationId xmlns:a16="http://schemas.microsoft.com/office/drawing/2014/main" id="{74BA36CA-C34C-8E69-53CD-0FB7016EA77C}"/>
                  </a:ext>
                </a:extLst>
              </p14:cNvPr>
              <p14:cNvContentPartPr/>
              <p14:nvPr/>
            </p14:nvContentPartPr>
            <p14:xfrm>
              <a:off x="951689" y="4377501"/>
              <a:ext cx="207360" cy="240840"/>
            </p14:xfrm>
          </p:contentPart>
        </mc:Choice>
        <mc:Fallback xmlns="">
          <p:pic>
            <p:nvPicPr>
              <p:cNvPr id="11" name="Ink 12">
                <a:extLst>
                  <a:ext uri="{FF2B5EF4-FFF2-40B4-BE49-F238E27FC236}">
                    <a16:creationId xmlns:a16="http://schemas.microsoft.com/office/drawing/2014/main" id="{74BA36CA-C34C-8E69-53CD-0FB7016EA7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673" y="4368501"/>
                <a:ext cx="225031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59F20F25-575F-FBDD-92B7-369827A9D4F4}"/>
                  </a:ext>
                </a:extLst>
              </p14:cNvPr>
              <p14:cNvContentPartPr/>
              <p14:nvPr/>
            </p14:nvContentPartPr>
            <p14:xfrm>
              <a:off x="619172" y="5544567"/>
              <a:ext cx="255600" cy="233640"/>
            </p14:xfrm>
          </p:contentPart>
        </mc:Choice>
        <mc:Fallback xmlns=""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59F20F25-575F-FBDD-92B7-369827A9D4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172" y="5535567"/>
                <a:ext cx="2732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D495C8-98F7-C83C-3786-82541AD1851C}"/>
                  </a:ext>
                </a:extLst>
              </p14:cNvPr>
              <p14:cNvContentPartPr/>
              <p14:nvPr/>
            </p14:nvContentPartPr>
            <p14:xfrm>
              <a:off x="894212" y="5566527"/>
              <a:ext cx="302400" cy="162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D495C8-98F7-C83C-3786-82541AD1851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5212" y="5557527"/>
                <a:ext cx="320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486256F2-4C71-D3B3-05F3-949BF86FBD5A}"/>
                  </a:ext>
                </a:extLst>
              </p14:cNvPr>
              <p14:cNvContentPartPr/>
              <p14:nvPr/>
            </p14:nvContentPartPr>
            <p14:xfrm>
              <a:off x="1239329" y="4492647"/>
              <a:ext cx="3412563" cy="1165734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486256F2-4C71-D3B3-05F3-949BF86FBD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0328" y="4483644"/>
                <a:ext cx="3430205" cy="1183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3FD092A-E590-176B-CFCB-C3E28F16C616}"/>
                  </a:ext>
                </a:extLst>
              </p14:cNvPr>
              <p14:cNvContentPartPr/>
              <p14:nvPr/>
            </p14:nvContentPartPr>
            <p14:xfrm>
              <a:off x="1327652" y="4525407"/>
              <a:ext cx="3326400" cy="1142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3FD092A-E590-176B-CFCB-C3E28F16C61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18652" y="4516407"/>
                <a:ext cx="334404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4E78D64-247B-2D11-176F-2D15865C76F6}"/>
                  </a:ext>
                </a:extLst>
              </p14:cNvPr>
              <p14:cNvContentPartPr/>
              <p14:nvPr/>
            </p14:nvContentPartPr>
            <p14:xfrm>
              <a:off x="1317212" y="4522527"/>
              <a:ext cx="3354480" cy="1141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4E78D64-247B-2D11-176F-2D15865C76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08212" y="4513527"/>
                <a:ext cx="3372120" cy="11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C49790-C262-2A70-1929-966B8517F3FC}"/>
                  </a:ext>
                </a:extLst>
              </p14:cNvPr>
              <p14:cNvContentPartPr/>
              <p14:nvPr/>
            </p14:nvContentPartPr>
            <p14:xfrm>
              <a:off x="5783581" y="6127047"/>
              <a:ext cx="100440" cy="118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C49790-C262-2A70-1929-966B8517F3F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74581" y="6118047"/>
                <a:ext cx="118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19F47B6-2BB8-F519-09A5-D108EB595DC6}"/>
                  </a:ext>
                </a:extLst>
              </p14:cNvPr>
              <p14:cNvContentPartPr/>
              <p14:nvPr/>
            </p14:nvContentPartPr>
            <p14:xfrm>
              <a:off x="5833167" y="3900087"/>
              <a:ext cx="3205800" cy="1833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19F47B6-2BB8-F519-09A5-D108EB595D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24167" y="3891087"/>
                <a:ext cx="3223440" cy="18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E3006ADC-F10F-4FEC-B762-72E5A21A962F}"/>
                  </a:ext>
                </a:extLst>
              </p14:cNvPr>
              <p14:cNvContentPartPr/>
              <p14:nvPr/>
            </p14:nvContentPartPr>
            <p14:xfrm>
              <a:off x="5512407" y="5650047"/>
              <a:ext cx="120240" cy="12168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E3006ADC-F10F-4FEC-B762-72E5A21A96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03380" y="5641047"/>
                <a:ext cx="137933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0176DB-C64F-1EA2-EEAD-AAEF68523DFB}"/>
                  </a:ext>
                </a:extLst>
              </p14:cNvPr>
              <p14:cNvContentPartPr/>
              <p14:nvPr/>
            </p14:nvContentPartPr>
            <p14:xfrm>
              <a:off x="5647047" y="5722047"/>
              <a:ext cx="57240" cy="125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0176DB-C64F-1EA2-EEAD-AAEF68523D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38103" y="5713047"/>
                <a:ext cx="7477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33D742-9B3A-5CAF-5A88-518612F06734}"/>
                  </a:ext>
                </a:extLst>
              </p:cNvPr>
              <p:cNvSpPr txBox="1"/>
              <p:nvPr/>
            </p:nvSpPr>
            <p:spPr>
              <a:xfrm>
                <a:off x="4680264" y="5905142"/>
                <a:ext cx="3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33D742-9B3A-5CAF-5A88-518612F06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64" y="5905142"/>
                <a:ext cx="382604" cy="369332"/>
              </a:xfrm>
              <a:prstGeom prst="rect">
                <a:avLst/>
              </a:prstGeom>
              <a:blipFill>
                <a:blip r:embed="rId3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54ECF5-1E5B-6A90-D4E8-A647FC8DDF5C}"/>
              </a:ext>
            </a:extLst>
          </p:cNvPr>
          <p:cNvSpPr/>
          <p:nvPr/>
        </p:nvSpPr>
        <p:spPr>
          <a:xfrm>
            <a:off x="9893592" y="2601187"/>
            <a:ext cx="2118157" cy="2871206"/>
          </a:xfrm>
          <a:prstGeom prst="roundRect">
            <a:avLst>
              <a:gd name="adj" fmla="val 15322"/>
            </a:avLst>
          </a:prstGeom>
          <a:noFill/>
          <a:ln w="38100">
            <a:solidFill>
              <a:srgbClr val="D43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2E5680-8AB8-D0C6-6CF4-8B649ABCE28E}"/>
              </a:ext>
            </a:extLst>
          </p:cNvPr>
          <p:cNvSpPr txBox="1"/>
          <p:nvPr/>
        </p:nvSpPr>
        <p:spPr>
          <a:xfrm>
            <a:off x="10289668" y="268780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Protection</a:t>
            </a:r>
          </a:p>
        </p:txBody>
      </p:sp>
      <p:pic>
        <p:nvPicPr>
          <p:cNvPr id="17" name="Graphic 16" descr="Medieval Armor with solid fill">
            <a:extLst>
              <a:ext uri="{FF2B5EF4-FFF2-40B4-BE49-F238E27FC236}">
                <a16:creationId xmlns:a16="http://schemas.microsoft.com/office/drawing/2014/main" id="{1C04EE57-E072-65B3-95D9-E4B36DCC8B8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495469" y="308631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157A09-D75D-9655-2899-4122F9C41691}"/>
              </a:ext>
            </a:extLst>
          </p:cNvPr>
          <p:cNvSpPr txBox="1"/>
          <p:nvPr/>
        </p:nvSpPr>
        <p:spPr>
          <a:xfrm>
            <a:off x="9917771" y="406238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Mortality 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66B8EA-36D5-6EBC-528F-72C762C9763B}"/>
                  </a:ext>
                </a:extLst>
              </p:cNvPr>
              <p:cNvSpPr txBox="1"/>
              <p:nvPr/>
            </p:nvSpPr>
            <p:spPr>
              <a:xfrm>
                <a:off x="9966552" y="4595673"/>
                <a:ext cx="2130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66B8EA-36D5-6EBC-528F-72C762C97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552" y="4595673"/>
                <a:ext cx="2130711" cy="646331"/>
              </a:xfrm>
              <a:prstGeom prst="rect">
                <a:avLst/>
              </a:prstGeom>
              <a:blipFill>
                <a:blip r:embed="rId3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315653F4-9ADA-8B81-E7AA-02B3D3866543}"/>
              </a:ext>
            </a:extLst>
          </p:cNvPr>
          <p:cNvPicPr>
            <a:picLocks noChangeAspect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165" y="1349590"/>
            <a:ext cx="3249402" cy="18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32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 animBg="1"/>
      <p:bldP spid="25" grpId="0"/>
      <p:bldP spid="33" grpId="0" animBg="1"/>
      <p:bldP spid="35" grpId="0"/>
      <p:bldP spid="36" grpId="0"/>
      <p:bldP spid="3" grpId="0"/>
      <p:bldP spid="9" grpId="0" animBg="1"/>
      <p:bldP spid="15" grpId="0"/>
      <p:bldP spid="21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Audience participation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EC47BB-3A76-0A74-3768-2CF435F09BD0}"/>
                  </a:ext>
                </a:extLst>
              </p:cNvPr>
              <p:cNvSpPr txBox="1"/>
              <p:nvPr/>
            </p:nvSpPr>
            <p:spPr>
              <a:xfrm>
                <a:off x="649224" y="1508760"/>
                <a:ext cx="1078560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Imagine that you work in a lab, and you are tasked with creating a defensive symbiont to release into a population of hosts.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You have the ability to decide the level to which it initially helps the host, i.e. you can choose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400" dirty="0"/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/>
                  <a:t> corresponds to no help and maximal transmission,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/>
                  <a:t> is maximum help but minimal transmission.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Where do you initialise?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EC47BB-3A76-0A74-3768-2CF435F0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1508760"/>
                <a:ext cx="10785601" cy="3046988"/>
              </a:xfrm>
              <a:prstGeom prst="rect">
                <a:avLst/>
              </a:prstGeom>
              <a:blipFill>
                <a:blip r:embed="rId2"/>
                <a:stretch>
                  <a:fillRect l="-904" t="-1403" b="-3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9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Audience participation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EC47BB-3A76-0A74-3768-2CF435F09BD0}"/>
                  </a:ext>
                </a:extLst>
              </p:cNvPr>
              <p:cNvSpPr txBox="1"/>
              <p:nvPr/>
            </p:nvSpPr>
            <p:spPr>
              <a:xfrm>
                <a:off x="649224" y="1508760"/>
                <a:ext cx="1078560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Imagine that you work in a lab, and you are tasked with creating a defensive symbiont to release into a population of hosts.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You have the ability to decide the level to which it initially helps the host, i.e. you can choose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400" dirty="0"/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/>
                  <a:t> corresponds to no help and maximal transmission,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/>
                  <a:t> is maximum help but minimal transmission.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Where do you initialise?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EC47BB-3A76-0A74-3768-2CF435F0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1508760"/>
                <a:ext cx="10785601" cy="3046988"/>
              </a:xfrm>
              <a:prstGeom prst="rect">
                <a:avLst/>
              </a:prstGeom>
              <a:blipFill>
                <a:blip r:embed="rId2"/>
                <a:stretch>
                  <a:fillRect l="-904" t="-1403" b="-3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2D95F2-407D-D2DB-2B2B-65100A3F0B73}"/>
              </a:ext>
            </a:extLst>
          </p:cNvPr>
          <p:cNvCxnSpPr/>
          <p:nvPr/>
        </p:nvCxnSpPr>
        <p:spPr>
          <a:xfrm>
            <a:off x="696000" y="5650992"/>
            <a:ext cx="1080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E26AEF-3003-8954-1216-1402B246727E}"/>
              </a:ext>
            </a:extLst>
          </p:cNvPr>
          <p:cNvCxnSpPr>
            <a:cxnSpLocks/>
          </p:cNvCxnSpPr>
          <p:nvPr/>
        </p:nvCxnSpPr>
        <p:spPr>
          <a:xfrm>
            <a:off x="693331" y="5303520"/>
            <a:ext cx="0" cy="658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0C224A-1117-E5E0-BD62-6C82164E6FFE}"/>
              </a:ext>
            </a:extLst>
          </p:cNvPr>
          <p:cNvCxnSpPr>
            <a:cxnSpLocks/>
          </p:cNvCxnSpPr>
          <p:nvPr/>
        </p:nvCxnSpPr>
        <p:spPr>
          <a:xfrm>
            <a:off x="11496000" y="5303520"/>
            <a:ext cx="0" cy="658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9238DD-393B-D237-AB49-D94A51979110}"/>
              </a:ext>
            </a:extLst>
          </p:cNvPr>
          <p:cNvCxnSpPr>
            <a:cxnSpLocks/>
          </p:cNvCxnSpPr>
          <p:nvPr/>
        </p:nvCxnSpPr>
        <p:spPr>
          <a:xfrm>
            <a:off x="6096000" y="5303520"/>
            <a:ext cx="0" cy="658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39C261-D3F2-9794-8D85-52072DE17DF5}"/>
              </a:ext>
            </a:extLst>
          </p:cNvPr>
          <p:cNvCxnSpPr>
            <a:cxnSpLocks/>
          </p:cNvCxnSpPr>
          <p:nvPr/>
        </p:nvCxnSpPr>
        <p:spPr>
          <a:xfrm>
            <a:off x="3396000" y="5303520"/>
            <a:ext cx="0" cy="658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04FB5-14B0-B0F9-97FE-E8E5BBA55DCA}"/>
              </a:ext>
            </a:extLst>
          </p:cNvPr>
          <p:cNvCxnSpPr>
            <a:cxnSpLocks/>
          </p:cNvCxnSpPr>
          <p:nvPr/>
        </p:nvCxnSpPr>
        <p:spPr>
          <a:xfrm>
            <a:off x="8796000" y="5303520"/>
            <a:ext cx="0" cy="658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118F21-2108-B20D-B87F-CF6613A7672F}"/>
                  </a:ext>
                </a:extLst>
              </p:cNvPr>
              <p:cNvSpPr txBox="1"/>
              <p:nvPr/>
            </p:nvSpPr>
            <p:spPr>
              <a:xfrm>
                <a:off x="287226" y="5980176"/>
                <a:ext cx="812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118F21-2108-B20D-B87F-CF6613A76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6" y="5980176"/>
                <a:ext cx="812210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BCA2F7-1AAF-1CD0-3BD7-DBF8BF4D0135}"/>
                  </a:ext>
                </a:extLst>
              </p:cNvPr>
              <p:cNvSpPr txBox="1"/>
              <p:nvPr/>
            </p:nvSpPr>
            <p:spPr>
              <a:xfrm>
                <a:off x="5604401" y="5980176"/>
                <a:ext cx="988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BCA2F7-1AAF-1CD0-3BD7-DBF8BF4D0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401" y="5980176"/>
                <a:ext cx="98854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DEBC12-7CF1-8A8B-86EF-0AE31811F577}"/>
                  </a:ext>
                </a:extLst>
              </p:cNvPr>
              <p:cNvSpPr txBox="1"/>
              <p:nvPr/>
            </p:nvSpPr>
            <p:spPr>
              <a:xfrm>
                <a:off x="11089895" y="5980176"/>
                <a:ext cx="812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DEBC12-7CF1-8A8B-86EF-0AE31811F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895" y="5980176"/>
                <a:ext cx="81221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CCBFBA-4B5A-BD5B-C8DB-775AF947F884}"/>
                  </a:ext>
                </a:extLst>
              </p:cNvPr>
              <p:cNvSpPr txBox="1"/>
              <p:nvPr/>
            </p:nvSpPr>
            <p:spPr>
              <a:xfrm>
                <a:off x="2837610" y="5980176"/>
                <a:ext cx="111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CCBFBA-4B5A-BD5B-C8DB-775AF947F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610" y="5980176"/>
                <a:ext cx="111678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7B3D0E-50B2-8E2A-F590-F972A94E1F88}"/>
                  </a:ext>
                </a:extLst>
              </p:cNvPr>
              <p:cNvSpPr txBox="1"/>
              <p:nvPr/>
            </p:nvSpPr>
            <p:spPr>
              <a:xfrm>
                <a:off x="8237610" y="5980176"/>
                <a:ext cx="111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7B3D0E-50B2-8E2A-F590-F972A94E1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10" y="5980176"/>
                <a:ext cx="111678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13C4548-A29C-8B95-1D00-2DE642E22813}"/>
              </a:ext>
            </a:extLst>
          </p:cNvPr>
          <p:cNvSpPr/>
          <p:nvPr/>
        </p:nvSpPr>
        <p:spPr>
          <a:xfrm>
            <a:off x="333331" y="4587301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405108-EAEE-E658-5130-DD01EC5FD437}"/>
              </a:ext>
            </a:extLst>
          </p:cNvPr>
          <p:cNvSpPr/>
          <p:nvPr/>
        </p:nvSpPr>
        <p:spPr>
          <a:xfrm>
            <a:off x="5742645" y="4587301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C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1EEDF5-653E-CC54-7A5F-19B6883AD485}"/>
              </a:ext>
            </a:extLst>
          </p:cNvPr>
          <p:cNvSpPr/>
          <p:nvPr/>
        </p:nvSpPr>
        <p:spPr>
          <a:xfrm>
            <a:off x="11138669" y="4587301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123DA5-29A1-E0A4-1582-8A5EED731F63}"/>
              </a:ext>
            </a:extLst>
          </p:cNvPr>
          <p:cNvSpPr/>
          <p:nvPr/>
        </p:nvSpPr>
        <p:spPr>
          <a:xfrm>
            <a:off x="3035999" y="4587301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1409F-0783-17FC-B840-E6A2BD40A771}"/>
              </a:ext>
            </a:extLst>
          </p:cNvPr>
          <p:cNvSpPr/>
          <p:nvPr/>
        </p:nvSpPr>
        <p:spPr>
          <a:xfrm>
            <a:off x="8432023" y="4587301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D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5091C0-EC2A-9161-46F5-D1042D3D510B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1212783" y="4918509"/>
            <a:ext cx="1823216" cy="28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ABD764-86DE-F5B3-7BAB-1E6886D6B6B5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6598820" y="4928050"/>
            <a:ext cx="1833203" cy="19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DDDA38-CBA5-167B-62C4-DC0FFB2F196A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3755999" y="4947301"/>
            <a:ext cx="1848402" cy="2924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7DE0B0-E2F8-5187-F8BE-4BD13044D98E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9152023" y="4947301"/>
            <a:ext cx="1848402" cy="2924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58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86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86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1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1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Ecology and evolution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6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11583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11583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1514325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69174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63205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-4013199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1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-631190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Ecology and evolution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625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-6897217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-4001617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267470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6917425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6320525" y="2073185"/>
            <a:ext cx="6305051" cy="752400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-4013199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-2923519" y="-335472"/>
            <a:ext cx="16860924" cy="78740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66E21-E347-4856-819A-21E0FCFDF8B2}"/>
              </a:ext>
            </a:extLst>
          </p:cNvPr>
          <p:cNvSpPr/>
          <p:nvPr/>
        </p:nvSpPr>
        <p:spPr>
          <a:xfrm>
            <a:off x="-6311900" y="2094491"/>
            <a:ext cx="5650906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Evolution and e</a:t>
            </a:r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cology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-6897217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-4001617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395814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0">
        <p159:morph option="byObject"/>
      </p:transition>
    </mc:Choice>
    <mc:Fallback xmlns="">
      <p:transition spd="med" advTm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Otherwise known as: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3431-80C0-12B1-8302-6946C2C2A95A}"/>
              </a:ext>
            </a:extLst>
          </p:cNvPr>
          <p:cNvSpPr txBox="1"/>
          <p:nvPr/>
        </p:nvSpPr>
        <p:spPr>
          <a:xfrm>
            <a:off x="317634" y="1944303"/>
            <a:ext cx="10883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1. Defensive symbionts that confer tolerance always select for higher virulence.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A90DD-E9F1-3465-2E67-2BB1A09BC7D5}"/>
              </a:ext>
            </a:extLst>
          </p:cNvPr>
          <p:cNvSpPr txBox="1"/>
          <p:nvPr/>
        </p:nvSpPr>
        <p:spPr>
          <a:xfrm>
            <a:off x="317634" y="3339966"/>
            <a:ext cx="716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2. Defensive symbionts can drive parasite diversity.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44F37-9D9C-F43D-D0A3-945DE36CC99D}"/>
              </a:ext>
            </a:extLst>
          </p:cNvPr>
          <p:cNvSpPr txBox="1"/>
          <p:nvPr/>
        </p:nvSpPr>
        <p:spPr>
          <a:xfrm>
            <a:off x="317633" y="4735629"/>
            <a:ext cx="103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3. Symbiont-parasite coevolution can be detrimental to the host population.</a:t>
            </a:r>
          </a:p>
        </p:txBody>
      </p:sp>
    </p:spTree>
    <p:extLst>
      <p:ext uri="{BB962C8B-B14F-4D97-AF65-F5344CB8AC3E}">
        <p14:creationId xmlns:p14="http://schemas.microsoft.com/office/powerpoint/2010/main" val="11343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ACDE27-56B9-37DC-B2FF-7E40C2A84859}"/>
              </a:ext>
            </a:extLst>
          </p:cNvPr>
          <p:cNvSpPr/>
          <p:nvPr/>
        </p:nvSpPr>
        <p:spPr>
          <a:xfrm>
            <a:off x="-6931859" y="3225328"/>
            <a:ext cx="6905698" cy="752400"/>
          </a:xfrm>
          <a:custGeom>
            <a:avLst/>
            <a:gdLst>
              <a:gd name="connsiteX0" fmla="*/ 0 w 6905698"/>
              <a:gd name="connsiteY0" fmla="*/ 0 h 752400"/>
              <a:gd name="connsiteX1" fmla="*/ 6529498 w 6905698"/>
              <a:gd name="connsiteY1" fmla="*/ 0 h 752400"/>
              <a:gd name="connsiteX2" fmla="*/ 6905698 w 6905698"/>
              <a:gd name="connsiteY2" fmla="*/ 376200 h 752400"/>
              <a:gd name="connsiteX3" fmla="*/ 6529498 w 6905698"/>
              <a:gd name="connsiteY3" fmla="*/ 752400 h 752400"/>
              <a:gd name="connsiteX4" fmla="*/ 0 w 6905698"/>
              <a:gd name="connsiteY4" fmla="*/ 752400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98" h="752400">
                <a:moveTo>
                  <a:pt x="0" y="0"/>
                </a:moveTo>
                <a:lnTo>
                  <a:pt x="6529498" y="0"/>
                </a:lnTo>
                <a:cubicBezTo>
                  <a:pt x="6737268" y="0"/>
                  <a:pt x="6905698" y="168430"/>
                  <a:pt x="6905698" y="376200"/>
                </a:cubicBezTo>
                <a:cubicBezTo>
                  <a:pt x="6905698" y="583970"/>
                  <a:pt x="6737268" y="752400"/>
                  <a:pt x="6529498" y="752400"/>
                </a:cubicBezTo>
                <a:lnTo>
                  <a:pt x="0" y="7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B52CAA-D2A7-404D-9E8F-D4C3035D2A0E}"/>
              </a:ext>
            </a:extLst>
          </p:cNvPr>
          <p:cNvSpPr/>
          <p:nvPr/>
        </p:nvSpPr>
        <p:spPr>
          <a:xfrm>
            <a:off x="-2923275" y="-914400"/>
            <a:ext cx="17618989" cy="8124825"/>
          </a:xfrm>
          <a:custGeom>
            <a:avLst/>
            <a:gdLst>
              <a:gd name="connsiteX0" fmla="*/ 5928851 w 6305051"/>
              <a:gd name="connsiteY0" fmla="*/ 0 h 752400"/>
              <a:gd name="connsiteX1" fmla="*/ 6305051 w 6305051"/>
              <a:gd name="connsiteY1" fmla="*/ 376200 h 752400"/>
              <a:gd name="connsiteX2" fmla="*/ 5928851 w 6305051"/>
              <a:gd name="connsiteY2" fmla="*/ 752400 h 752400"/>
              <a:gd name="connsiteX3" fmla="*/ 0 w 6305051"/>
              <a:gd name="connsiteY3" fmla="*/ 752400 h 752400"/>
              <a:gd name="connsiteX4" fmla="*/ 0 w 6305051"/>
              <a:gd name="connsiteY4" fmla="*/ 1902 h 752400"/>
              <a:gd name="connsiteX5" fmla="*/ 5909984 w 6305051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051" h="752400">
                <a:moveTo>
                  <a:pt x="5928851" y="0"/>
                </a:moveTo>
                <a:cubicBezTo>
                  <a:pt x="6136621" y="0"/>
                  <a:pt x="6305051" y="168430"/>
                  <a:pt x="6305051" y="376200"/>
                </a:cubicBezTo>
                <a:cubicBezTo>
                  <a:pt x="6305051" y="583970"/>
                  <a:pt x="6136621" y="752400"/>
                  <a:pt x="5928851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5909984" y="19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93F722-6D2B-4261-AFB7-1B2A1576F250}"/>
              </a:ext>
            </a:extLst>
          </p:cNvPr>
          <p:cNvSpPr/>
          <p:nvPr/>
        </p:nvSpPr>
        <p:spPr>
          <a:xfrm>
            <a:off x="-4008583" y="4377471"/>
            <a:ext cx="3990668" cy="752400"/>
          </a:xfrm>
          <a:custGeom>
            <a:avLst/>
            <a:gdLst>
              <a:gd name="connsiteX0" fmla="*/ 3614468 w 3990668"/>
              <a:gd name="connsiteY0" fmla="*/ 0 h 752400"/>
              <a:gd name="connsiteX1" fmla="*/ 3990668 w 3990668"/>
              <a:gd name="connsiteY1" fmla="*/ 376200 h 752400"/>
              <a:gd name="connsiteX2" fmla="*/ 3614468 w 3990668"/>
              <a:gd name="connsiteY2" fmla="*/ 752400 h 752400"/>
              <a:gd name="connsiteX3" fmla="*/ 0 w 3990668"/>
              <a:gd name="connsiteY3" fmla="*/ 752400 h 752400"/>
              <a:gd name="connsiteX4" fmla="*/ 0 w 3990668"/>
              <a:gd name="connsiteY4" fmla="*/ 1902 h 752400"/>
              <a:gd name="connsiteX5" fmla="*/ 3595601 w 3990668"/>
              <a:gd name="connsiteY5" fmla="*/ 1902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0668" h="752400">
                <a:moveTo>
                  <a:pt x="3614468" y="0"/>
                </a:moveTo>
                <a:cubicBezTo>
                  <a:pt x="3822238" y="0"/>
                  <a:pt x="3990668" y="168430"/>
                  <a:pt x="3990668" y="376200"/>
                </a:cubicBezTo>
                <a:cubicBezTo>
                  <a:pt x="3990668" y="583970"/>
                  <a:pt x="3822238" y="752400"/>
                  <a:pt x="3614468" y="752400"/>
                </a:cubicBezTo>
                <a:lnTo>
                  <a:pt x="0" y="752400"/>
                </a:lnTo>
                <a:lnTo>
                  <a:pt x="0" y="1902"/>
                </a:lnTo>
                <a:lnTo>
                  <a:pt x="3595601" y="1902"/>
                </a:lnTo>
                <a:close/>
              </a:path>
            </a:pathLst>
          </a:custGeom>
          <a:solidFill>
            <a:srgbClr val="D43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D6B77B-2CF1-4490-9BD1-6C8B3EE134B6}"/>
              </a:ext>
            </a:extLst>
          </p:cNvPr>
          <p:cNvSpPr/>
          <p:nvPr/>
        </p:nvSpPr>
        <p:spPr>
          <a:xfrm>
            <a:off x="-8475808" y="5531516"/>
            <a:ext cx="8448483" cy="752400"/>
          </a:xfrm>
          <a:custGeom>
            <a:avLst/>
            <a:gdLst>
              <a:gd name="connsiteX0" fmla="*/ 0 w 8448483"/>
              <a:gd name="connsiteY0" fmla="*/ 0 h 752400"/>
              <a:gd name="connsiteX1" fmla="*/ 8072283 w 8448483"/>
              <a:gd name="connsiteY1" fmla="*/ 0 h 752400"/>
              <a:gd name="connsiteX2" fmla="*/ 8448483 w 8448483"/>
              <a:gd name="connsiteY2" fmla="*/ 376200 h 752400"/>
              <a:gd name="connsiteX3" fmla="*/ 8072283 w 8448483"/>
              <a:gd name="connsiteY3" fmla="*/ 752400 h 752400"/>
              <a:gd name="connsiteX4" fmla="*/ 8053416 w 8448483"/>
              <a:gd name="connsiteY4" fmla="*/ 750498 h 752400"/>
              <a:gd name="connsiteX5" fmla="*/ 0 w 8448483"/>
              <a:gd name="connsiteY5" fmla="*/ 750498 h 7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483" h="752400">
                <a:moveTo>
                  <a:pt x="0" y="0"/>
                </a:moveTo>
                <a:lnTo>
                  <a:pt x="8072283" y="0"/>
                </a:lnTo>
                <a:cubicBezTo>
                  <a:pt x="8280053" y="0"/>
                  <a:pt x="8448483" y="168430"/>
                  <a:pt x="8448483" y="376200"/>
                </a:cubicBezTo>
                <a:cubicBezTo>
                  <a:pt x="8448483" y="583970"/>
                  <a:pt x="8280053" y="752400"/>
                  <a:pt x="8072283" y="752400"/>
                </a:cubicBezTo>
                <a:lnTo>
                  <a:pt x="8053416" y="750498"/>
                </a:lnTo>
                <a:lnTo>
                  <a:pt x="0" y="7504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F9932-F098-45A3-BBEE-98BFB1616034}"/>
              </a:ext>
            </a:extLst>
          </p:cNvPr>
          <p:cNvSpPr/>
          <p:nvPr/>
        </p:nvSpPr>
        <p:spPr>
          <a:xfrm>
            <a:off x="-8484434" y="5545138"/>
            <a:ext cx="63401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this all mean?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B6C03-9659-4165-92F8-B04484B4EE89}"/>
              </a:ext>
            </a:extLst>
          </p:cNvPr>
          <p:cNvSpPr/>
          <p:nvPr/>
        </p:nvSpPr>
        <p:spPr>
          <a:xfrm>
            <a:off x="-6911651" y="3248536"/>
            <a:ext cx="531587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Defensive symbionts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A40DD-0C97-46EB-9717-4A2AB961A81C}"/>
              </a:ext>
            </a:extLst>
          </p:cNvPr>
          <p:cNvSpPr/>
          <p:nvPr/>
        </p:nvSpPr>
        <p:spPr>
          <a:xfrm>
            <a:off x="-3997001" y="4404521"/>
            <a:ext cx="314541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Coevolution</a:t>
            </a:r>
          </a:p>
        </p:txBody>
      </p:sp>
    </p:spTree>
    <p:extLst>
      <p:ext uri="{BB962C8B-B14F-4D97-AF65-F5344CB8AC3E}">
        <p14:creationId xmlns:p14="http://schemas.microsoft.com/office/powerpoint/2010/main" val="1917012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Otherwise known as: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3431-80C0-12B1-8302-6946C2C2A95A}"/>
              </a:ext>
            </a:extLst>
          </p:cNvPr>
          <p:cNvSpPr txBox="1"/>
          <p:nvPr/>
        </p:nvSpPr>
        <p:spPr>
          <a:xfrm>
            <a:off x="125127" y="1862638"/>
            <a:ext cx="2377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Defensive symbionts that confer tolerance always select for higher virulence.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A90DD-E9F1-3465-2E67-2BB1A09BC7D5}"/>
              </a:ext>
            </a:extLst>
          </p:cNvPr>
          <p:cNvSpPr txBox="1"/>
          <p:nvPr/>
        </p:nvSpPr>
        <p:spPr>
          <a:xfrm>
            <a:off x="125127" y="3791328"/>
            <a:ext cx="237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Defensive symbionts can drive parasite diversity.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44F37-9D9C-F43D-D0A3-945DE36CC99D}"/>
              </a:ext>
            </a:extLst>
          </p:cNvPr>
          <p:cNvSpPr txBox="1"/>
          <p:nvPr/>
        </p:nvSpPr>
        <p:spPr>
          <a:xfrm>
            <a:off x="125127" y="5166020"/>
            <a:ext cx="237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Symbiont-parasite coevolution can be detrimental to the host population.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52AE33-657D-A4A6-04B5-C8A1BB568344}"/>
              </a:ext>
            </a:extLst>
          </p:cNvPr>
          <p:cNvCxnSpPr/>
          <p:nvPr/>
        </p:nvCxnSpPr>
        <p:spPr>
          <a:xfrm>
            <a:off x="2502566" y="1411276"/>
            <a:ext cx="0" cy="529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60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Otherwise known as: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3431-80C0-12B1-8302-6946C2C2A95A}"/>
              </a:ext>
            </a:extLst>
          </p:cNvPr>
          <p:cNvSpPr txBox="1"/>
          <p:nvPr/>
        </p:nvSpPr>
        <p:spPr>
          <a:xfrm>
            <a:off x="125127" y="1862638"/>
            <a:ext cx="2377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Defensive symbionts that confer tolerance always select for higher virulence.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A90DD-E9F1-3465-2E67-2BB1A09BC7D5}"/>
              </a:ext>
            </a:extLst>
          </p:cNvPr>
          <p:cNvSpPr txBox="1"/>
          <p:nvPr/>
        </p:nvSpPr>
        <p:spPr>
          <a:xfrm>
            <a:off x="125127" y="3791328"/>
            <a:ext cx="237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Defensive symbionts can drive parasite diversity.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44F37-9D9C-F43D-D0A3-945DE36CC99D}"/>
              </a:ext>
            </a:extLst>
          </p:cNvPr>
          <p:cNvSpPr txBox="1"/>
          <p:nvPr/>
        </p:nvSpPr>
        <p:spPr>
          <a:xfrm>
            <a:off x="125127" y="5166020"/>
            <a:ext cx="237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Symbiont-parasite coevolution can be detrimental to the host population.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52AE33-657D-A4A6-04B5-C8A1BB568344}"/>
              </a:ext>
            </a:extLst>
          </p:cNvPr>
          <p:cNvCxnSpPr/>
          <p:nvPr/>
        </p:nvCxnSpPr>
        <p:spPr>
          <a:xfrm>
            <a:off x="2502566" y="1411276"/>
            <a:ext cx="0" cy="529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!!Rectangle 6">
            <a:extLst>
              <a:ext uri="{FF2B5EF4-FFF2-40B4-BE49-F238E27FC236}">
                <a16:creationId xmlns:a16="http://schemas.microsoft.com/office/drawing/2014/main" id="{7FE8E44E-D79B-E26E-FFF2-F30B178BB1EC}"/>
              </a:ext>
            </a:extLst>
          </p:cNvPr>
          <p:cNvSpPr/>
          <p:nvPr/>
        </p:nvSpPr>
        <p:spPr>
          <a:xfrm>
            <a:off x="125127" y="3590223"/>
            <a:ext cx="2252313" cy="123333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!!Rectangle 8">
            <a:extLst>
              <a:ext uri="{FF2B5EF4-FFF2-40B4-BE49-F238E27FC236}">
                <a16:creationId xmlns:a16="http://schemas.microsoft.com/office/drawing/2014/main" id="{61B5EB95-0BFF-70CA-4DF2-E7767577FA0D}"/>
              </a:ext>
            </a:extLst>
          </p:cNvPr>
          <p:cNvSpPr/>
          <p:nvPr/>
        </p:nvSpPr>
        <p:spPr>
          <a:xfrm>
            <a:off x="125127" y="5149515"/>
            <a:ext cx="2252313" cy="123333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9D10D3-18A9-A546-109F-BE0BD06C4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48" y="1519214"/>
            <a:ext cx="3323918" cy="498676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47DE68E-700F-C1A1-9818-31224E98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25" y="3889636"/>
            <a:ext cx="4241542" cy="24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B73440EB-7B44-3F6B-1BEB-924289BBDE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48" y="1918057"/>
            <a:ext cx="675604" cy="729436"/>
          </a:xfrm>
          <a:prstGeom prst="rect">
            <a:avLst/>
          </a:prstGeom>
        </p:spPr>
      </p:pic>
      <p:pic>
        <p:nvPicPr>
          <p:cNvPr id="26" name="Picture 25" descr="Shape, arrow&#10;&#10;Description automatically generated">
            <a:extLst>
              <a:ext uri="{FF2B5EF4-FFF2-40B4-BE49-F238E27FC236}">
                <a16:creationId xmlns:a16="http://schemas.microsoft.com/office/drawing/2014/main" id="{B78657F8-71CC-B0DB-4905-70AC5E792C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62" y="2940930"/>
            <a:ext cx="812576" cy="6463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1636FC-1F3E-33E8-F91C-37999F476B90}"/>
              </a:ext>
            </a:extLst>
          </p:cNvPr>
          <p:cNvSpPr txBox="1"/>
          <p:nvPr/>
        </p:nvSpPr>
        <p:spPr>
          <a:xfrm>
            <a:off x="5090805" y="31523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Evolving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DB0145-B40B-F6BD-F156-4B023446B75E}"/>
              </a:ext>
            </a:extLst>
          </p:cNvPr>
          <p:cNvSpPr txBox="1"/>
          <p:nvPr/>
        </p:nvSpPr>
        <p:spPr>
          <a:xfrm>
            <a:off x="5090804" y="210762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evolving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09541B-52AA-FDB2-8E4F-A6EDDBE266D1}"/>
              </a:ext>
            </a:extLst>
          </p:cNvPr>
          <p:cNvSpPr/>
          <p:nvPr/>
        </p:nvSpPr>
        <p:spPr>
          <a:xfrm>
            <a:off x="4077336" y="1841003"/>
            <a:ext cx="2632761" cy="1864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10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Otherwise known as: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3431-80C0-12B1-8302-6946C2C2A95A}"/>
              </a:ext>
            </a:extLst>
          </p:cNvPr>
          <p:cNvSpPr txBox="1"/>
          <p:nvPr/>
        </p:nvSpPr>
        <p:spPr>
          <a:xfrm>
            <a:off x="125127" y="1862638"/>
            <a:ext cx="2377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Defensive symbionts that confer tolerance always select for higher virulence.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A90DD-E9F1-3465-2E67-2BB1A09BC7D5}"/>
              </a:ext>
            </a:extLst>
          </p:cNvPr>
          <p:cNvSpPr txBox="1"/>
          <p:nvPr/>
        </p:nvSpPr>
        <p:spPr>
          <a:xfrm>
            <a:off x="125127" y="3791328"/>
            <a:ext cx="237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Defensive symbionts can drive parasite diversity.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44F37-9D9C-F43D-D0A3-945DE36CC99D}"/>
              </a:ext>
            </a:extLst>
          </p:cNvPr>
          <p:cNvSpPr txBox="1"/>
          <p:nvPr/>
        </p:nvSpPr>
        <p:spPr>
          <a:xfrm>
            <a:off x="125127" y="5166020"/>
            <a:ext cx="237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Symbiont-parasite coevolution can be detrimental to the host population.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52AE33-657D-A4A6-04B5-C8A1BB568344}"/>
              </a:ext>
            </a:extLst>
          </p:cNvPr>
          <p:cNvCxnSpPr/>
          <p:nvPr/>
        </p:nvCxnSpPr>
        <p:spPr>
          <a:xfrm>
            <a:off x="2502566" y="1411276"/>
            <a:ext cx="0" cy="529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!!Rectangle 8">
            <a:extLst>
              <a:ext uri="{FF2B5EF4-FFF2-40B4-BE49-F238E27FC236}">
                <a16:creationId xmlns:a16="http://schemas.microsoft.com/office/drawing/2014/main" id="{61B5EB95-0BFF-70CA-4DF2-E7767577FA0D}"/>
              </a:ext>
            </a:extLst>
          </p:cNvPr>
          <p:cNvSpPr/>
          <p:nvPr/>
        </p:nvSpPr>
        <p:spPr>
          <a:xfrm>
            <a:off x="125127" y="5149515"/>
            <a:ext cx="2252313" cy="123333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!!Rectangle 10">
            <a:extLst>
              <a:ext uri="{FF2B5EF4-FFF2-40B4-BE49-F238E27FC236}">
                <a16:creationId xmlns:a16="http://schemas.microsoft.com/office/drawing/2014/main" id="{447217C7-0557-1A49-B7B0-6FA0EC9FC15C}"/>
              </a:ext>
            </a:extLst>
          </p:cNvPr>
          <p:cNvSpPr/>
          <p:nvPr/>
        </p:nvSpPr>
        <p:spPr>
          <a:xfrm>
            <a:off x="125127" y="1708111"/>
            <a:ext cx="2252313" cy="17208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B32EAA7D-F864-4B68-21E2-C36E07E86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9430" r="6916" b="56398"/>
          <a:stretch/>
        </p:blipFill>
        <p:spPr>
          <a:xfrm>
            <a:off x="7878761" y="1599189"/>
            <a:ext cx="3623728" cy="2343573"/>
          </a:xfrm>
          <a:prstGeom prst="rect">
            <a:avLst/>
          </a:prstGeom>
        </p:spPr>
      </p:pic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7CD70EAE-07BB-8ABD-8CFA-C31EF4322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59497" r="6916" b="8513"/>
          <a:stretch/>
        </p:blipFill>
        <p:spPr>
          <a:xfrm>
            <a:off x="7878761" y="4369214"/>
            <a:ext cx="3623728" cy="21939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F770BF-A6F4-39E9-601E-73EAE5EBBA60}"/>
              </a:ext>
            </a:extLst>
          </p:cNvPr>
          <p:cNvSpPr/>
          <p:nvPr/>
        </p:nvSpPr>
        <p:spPr>
          <a:xfrm>
            <a:off x="9184640" y="1599189"/>
            <a:ext cx="1168400" cy="24241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0CC599-E8D6-C28D-D779-02C1521E2539}"/>
              </a:ext>
            </a:extLst>
          </p:cNvPr>
          <p:cNvSpPr/>
          <p:nvPr/>
        </p:nvSpPr>
        <p:spPr>
          <a:xfrm>
            <a:off x="10353040" y="1599189"/>
            <a:ext cx="1168400" cy="24241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6F538FD3-0736-631A-E98D-7FE5BA95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25" y="3889636"/>
            <a:ext cx="4241542" cy="24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id="{0675CE6F-9BC8-32BA-E014-B10D6D8E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48" y="1918057"/>
            <a:ext cx="675604" cy="729436"/>
          </a:xfrm>
          <a:prstGeom prst="rect">
            <a:avLst/>
          </a:prstGeom>
        </p:spPr>
      </p:pic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CC08C484-BE92-BE7C-25DE-A94A97E4BE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62" y="2940930"/>
            <a:ext cx="812576" cy="6463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D5DA37C-ED88-8410-C26A-494EFB2FE500}"/>
              </a:ext>
            </a:extLst>
          </p:cNvPr>
          <p:cNvSpPr txBox="1"/>
          <p:nvPr/>
        </p:nvSpPr>
        <p:spPr>
          <a:xfrm>
            <a:off x="5090805" y="31523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Evolving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8D1597-5B26-AA92-0CF3-B6A256213B72}"/>
              </a:ext>
            </a:extLst>
          </p:cNvPr>
          <p:cNvSpPr txBox="1"/>
          <p:nvPr/>
        </p:nvSpPr>
        <p:spPr>
          <a:xfrm>
            <a:off x="5090804" y="210762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evolving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FEE0E52-EDB0-C6EC-7B7A-663BE786C5ED}"/>
              </a:ext>
            </a:extLst>
          </p:cNvPr>
          <p:cNvSpPr/>
          <p:nvPr/>
        </p:nvSpPr>
        <p:spPr>
          <a:xfrm>
            <a:off x="4077336" y="1841003"/>
            <a:ext cx="2632761" cy="1864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485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Otherwise known as: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3431-80C0-12B1-8302-6946C2C2A95A}"/>
              </a:ext>
            </a:extLst>
          </p:cNvPr>
          <p:cNvSpPr txBox="1"/>
          <p:nvPr/>
        </p:nvSpPr>
        <p:spPr>
          <a:xfrm>
            <a:off x="125127" y="1862638"/>
            <a:ext cx="2377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Defensive symbionts that confer tolerance always select for higher virulence.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A90DD-E9F1-3465-2E67-2BB1A09BC7D5}"/>
              </a:ext>
            </a:extLst>
          </p:cNvPr>
          <p:cNvSpPr txBox="1"/>
          <p:nvPr/>
        </p:nvSpPr>
        <p:spPr>
          <a:xfrm>
            <a:off x="125127" y="3791328"/>
            <a:ext cx="237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Defensive symbionts can drive parasite diversity.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44F37-9D9C-F43D-D0A3-945DE36CC99D}"/>
              </a:ext>
            </a:extLst>
          </p:cNvPr>
          <p:cNvSpPr txBox="1"/>
          <p:nvPr/>
        </p:nvSpPr>
        <p:spPr>
          <a:xfrm>
            <a:off x="125127" y="5166020"/>
            <a:ext cx="237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Symbiont-parasite coevolution can be detrimental to the host population.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52AE33-657D-A4A6-04B5-C8A1BB568344}"/>
              </a:ext>
            </a:extLst>
          </p:cNvPr>
          <p:cNvCxnSpPr/>
          <p:nvPr/>
        </p:nvCxnSpPr>
        <p:spPr>
          <a:xfrm>
            <a:off x="2502566" y="1411276"/>
            <a:ext cx="0" cy="529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!!Rectangle 10">
            <a:extLst>
              <a:ext uri="{FF2B5EF4-FFF2-40B4-BE49-F238E27FC236}">
                <a16:creationId xmlns:a16="http://schemas.microsoft.com/office/drawing/2014/main" id="{447217C7-0557-1A49-B7B0-6FA0EC9FC15C}"/>
              </a:ext>
            </a:extLst>
          </p:cNvPr>
          <p:cNvSpPr/>
          <p:nvPr/>
        </p:nvSpPr>
        <p:spPr>
          <a:xfrm>
            <a:off x="125127" y="1708111"/>
            <a:ext cx="2252313" cy="17208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!!Rectangle 9">
            <a:extLst>
              <a:ext uri="{FF2B5EF4-FFF2-40B4-BE49-F238E27FC236}">
                <a16:creationId xmlns:a16="http://schemas.microsoft.com/office/drawing/2014/main" id="{59968F94-3F1F-7ACB-66B2-21CD1BCF88D6}"/>
              </a:ext>
            </a:extLst>
          </p:cNvPr>
          <p:cNvSpPr/>
          <p:nvPr/>
        </p:nvSpPr>
        <p:spPr>
          <a:xfrm>
            <a:off x="190205" y="3621633"/>
            <a:ext cx="2252313" cy="123333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DA781D5-F56A-EFBF-1391-6ED00216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2" y="2194791"/>
            <a:ext cx="4754878" cy="3566158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660760C-866A-2D4E-BC0A-289FB801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25" y="3889636"/>
            <a:ext cx="4241542" cy="24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hape, circle&#10;&#10;Description automatically generated">
            <a:extLst>
              <a:ext uri="{FF2B5EF4-FFF2-40B4-BE49-F238E27FC236}">
                <a16:creationId xmlns:a16="http://schemas.microsoft.com/office/drawing/2014/main" id="{BBCC7AAB-51E4-830A-DDED-1E5CDC6C26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48" y="1918057"/>
            <a:ext cx="675604" cy="72943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47C35BDA-A8DE-53DE-3AC3-4636DDEA8B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62" y="2940930"/>
            <a:ext cx="812576" cy="6463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D5C3DAC-3794-9A5D-7D7A-06E5E048B530}"/>
              </a:ext>
            </a:extLst>
          </p:cNvPr>
          <p:cNvSpPr txBox="1"/>
          <p:nvPr/>
        </p:nvSpPr>
        <p:spPr>
          <a:xfrm>
            <a:off x="5090805" y="31523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Evolving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CF26D0-852E-256A-7314-D3F819EA3628}"/>
              </a:ext>
            </a:extLst>
          </p:cNvPr>
          <p:cNvSpPr txBox="1"/>
          <p:nvPr/>
        </p:nvSpPr>
        <p:spPr>
          <a:xfrm>
            <a:off x="5090804" y="210762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Evolving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3269BBF-BBB4-7A19-9EB2-CA20AF8D57EE}"/>
              </a:ext>
            </a:extLst>
          </p:cNvPr>
          <p:cNvSpPr/>
          <p:nvPr/>
        </p:nvSpPr>
        <p:spPr>
          <a:xfrm>
            <a:off x="4077336" y="1841003"/>
            <a:ext cx="2632761" cy="1864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96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Otherwise known as: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3431-80C0-12B1-8302-6946C2C2A95A}"/>
              </a:ext>
            </a:extLst>
          </p:cNvPr>
          <p:cNvSpPr txBox="1"/>
          <p:nvPr/>
        </p:nvSpPr>
        <p:spPr>
          <a:xfrm>
            <a:off x="125127" y="1862638"/>
            <a:ext cx="2377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Defensive symbionts that confer tolerance always select for higher virulence.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A90DD-E9F1-3465-2E67-2BB1A09BC7D5}"/>
              </a:ext>
            </a:extLst>
          </p:cNvPr>
          <p:cNvSpPr txBox="1"/>
          <p:nvPr/>
        </p:nvSpPr>
        <p:spPr>
          <a:xfrm>
            <a:off x="125127" y="3791328"/>
            <a:ext cx="237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Defensive symbionts can drive parasite diversity.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44F37-9D9C-F43D-D0A3-945DE36CC99D}"/>
              </a:ext>
            </a:extLst>
          </p:cNvPr>
          <p:cNvSpPr txBox="1"/>
          <p:nvPr/>
        </p:nvSpPr>
        <p:spPr>
          <a:xfrm>
            <a:off x="125127" y="5166020"/>
            <a:ext cx="237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Symbiont-parasite coevolution can be detrimental to the host population.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52AE33-657D-A4A6-04B5-C8A1BB568344}"/>
              </a:ext>
            </a:extLst>
          </p:cNvPr>
          <p:cNvCxnSpPr/>
          <p:nvPr/>
        </p:nvCxnSpPr>
        <p:spPr>
          <a:xfrm>
            <a:off x="2502566" y="1411276"/>
            <a:ext cx="0" cy="529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!!Rectangle 10">
            <a:extLst>
              <a:ext uri="{FF2B5EF4-FFF2-40B4-BE49-F238E27FC236}">
                <a16:creationId xmlns:a16="http://schemas.microsoft.com/office/drawing/2014/main" id="{447217C7-0557-1A49-B7B0-6FA0EC9FC15C}"/>
              </a:ext>
            </a:extLst>
          </p:cNvPr>
          <p:cNvSpPr/>
          <p:nvPr/>
        </p:nvSpPr>
        <p:spPr>
          <a:xfrm>
            <a:off x="125127" y="1708111"/>
            <a:ext cx="2252313" cy="17208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!!Rectangle 9">
            <a:extLst>
              <a:ext uri="{FF2B5EF4-FFF2-40B4-BE49-F238E27FC236}">
                <a16:creationId xmlns:a16="http://schemas.microsoft.com/office/drawing/2014/main" id="{59968F94-3F1F-7ACB-66B2-21CD1BCF88D6}"/>
              </a:ext>
            </a:extLst>
          </p:cNvPr>
          <p:cNvSpPr/>
          <p:nvPr/>
        </p:nvSpPr>
        <p:spPr>
          <a:xfrm>
            <a:off x="190205" y="3621633"/>
            <a:ext cx="2252313" cy="123333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C021-975F-8D1A-4AF7-708D6EB3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36" y="1391204"/>
            <a:ext cx="7823202" cy="5415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327DD7-138B-2811-570A-1BAA9F5AB9C1}"/>
              </a:ext>
            </a:extLst>
          </p:cNvPr>
          <p:cNvSpPr/>
          <p:nvPr/>
        </p:nvSpPr>
        <p:spPr>
          <a:xfrm>
            <a:off x="7716520" y="1799550"/>
            <a:ext cx="3578518" cy="23965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4E9E2B-F670-9F54-3B3D-7E715D0EA695}"/>
              </a:ext>
            </a:extLst>
          </p:cNvPr>
          <p:cNvSpPr/>
          <p:nvPr/>
        </p:nvSpPr>
        <p:spPr>
          <a:xfrm>
            <a:off x="4053840" y="1799549"/>
            <a:ext cx="3578518" cy="23965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4D0AB-F889-7235-6D0D-470EEC67A733}"/>
              </a:ext>
            </a:extLst>
          </p:cNvPr>
          <p:cNvSpPr/>
          <p:nvPr/>
        </p:nvSpPr>
        <p:spPr>
          <a:xfrm>
            <a:off x="4053840" y="4312279"/>
            <a:ext cx="3578518" cy="23965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1065C-FD63-AA15-F0E1-FC43837FFB76}"/>
              </a:ext>
            </a:extLst>
          </p:cNvPr>
          <p:cNvSpPr/>
          <p:nvPr/>
        </p:nvSpPr>
        <p:spPr>
          <a:xfrm>
            <a:off x="7716520" y="4312279"/>
            <a:ext cx="3578518" cy="23965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03FD0B00-52EA-2C57-B3D6-3D5F46FDA1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7289000"/>
                  </p:ext>
                </p:extLst>
              </p:nvPr>
            </p:nvGraphicFramePr>
            <p:xfrm>
              <a:off x="416207" y="1546848"/>
              <a:ext cx="4252046" cy="2391776"/>
            </p:xfrm>
            <a:graphic>
              <a:graphicData uri="http://schemas.microsoft.com/office/powerpoint/2016/slidezoom">
                <pslz:sldZm>
                  <pslz:sldZmObj sldId="300" cId="3319058493">
                    <pslz:zmPr id="{A4ED76AE-DEC2-42B5-98B2-351E9AAE238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52046" cy="2391776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D434AA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03FD0B00-52EA-2C57-B3D6-3D5F46FDA1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07" y="1546848"/>
                <a:ext cx="4252046" cy="2391776"/>
              </a:xfrm>
              <a:prstGeom prst="rect">
                <a:avLst/>
              </a:prstGeom>
              <a:ln w="38100">
                <a:solidFill>
                  <a:srgbClr val="D434AA"/>
                </a:solidFill>
              </a:ln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8B019CE4-14B9-8322-6218-63DCCA78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4305300"/>
            <a:ext cx="88868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42FFC707-0053-EBCC-4BFE-4874DEB2EC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97" y="1969131"/>
            <a:ext cx="1647084" cy="1778326"/>
          </a:xfrm>
          <a:prstGeom prst="rect">
            <a:avLst/>
          </a:prstGeom>
        </p:spPr>
      </p:pic>
      <p:pic>
        <p:nvPicPr>
          <p:cNvPr id="6" name="Picture 5" descr="A picture containing goggles&#10;&#10;Description automatically generated">
            <a:extLst>
              <a:ext uri="{FF2B5EF4-FFF2-40B4-BE49-F238E27FC236}">
                <a16:creationId xmlns:a16="http://schemas.microsoft.com/office/drawing/2014/main" id="{335A2CE6-0261-FA8C-5341-1B314C396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72" y="1179095"/>
            <a:ext cx="2322350" cy="335839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751A13A-6102-C88C-21D4-8BCDB87DBDD8}"/>
              </a:ext>
            </a:extLst>
          </p:cNvPr>
          <p:cNvSpPr/>
          <p:nvPr/>
        </p:nvSpPr>
        <p:spPr>
          <a:xfrm>
            <a:off x="8585734" y="2704058"/>
            <a:ext cx="824838" cy="30847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6A42A-B3EA-8728-D01D-66CD9636C99C}"/>
              </a:ext>
            </a:extLst>
          </p:cNvPr>
          <p:cNvGrpSpPr/>
          <p:nvPr/>
        </p:nvGrpSpPr>
        <p:grpSpPr>
          <a:xfrm>
            <a:off x="263088" y="1382721"/>
            <a:ext cx="5778370" cy="2666198"/>
            <a:chOff x="263088" y="1382721"/>
            <a:chExt cx="5778370" cy="266619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C747266-9099-AEDD-BFCC-3570703BAF82}"/>
                </a:ext>
              </a:extLst>
            </p:cNvPr>
            <p:cNvSpPr/>
            <p:nvPr/>
          </p:nvSpPr>
          <p:spPr>
            <a:xfrm>
              <a:off x="263088" y="1382721"/>
              <a:ext cx="5778370" cy="2666198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8" name="Picture 2" descr="Pokemon Evolve GIF - Pokemon Evolve Eeveelution - Discover ...">
              <a:extLst>
                <a:ext uri="{FF2B5EF4-FFF2-40B4-BE49-F238E27FC236}">
                  <a16:creationId xmlns:a16="http://schemas.microsoft.com/office/drawing/2014/main" id="{24817248-B5EC-CCAF-3C79-7705D7FBB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89" y="2196780"/>
              <a:ext cx="2927682" cy="1640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FE283D-5E6F-E76B-138C-E1329AC4F2A8}"/>
                </a:ext>
              </a:extLst>
            </p:cNvPr>
            <p:cNvSpPr txBox="1"/>
            <p:nvPr/>
          </p:nvSpPr>
          <p:spPr>
            <a:xfrm>
              <a:off x="1404038" y="1382721"/>
              <a:ext cx="3496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Ecology and Evolution</a:t>
              </a:r>
              <a:endParaRPr lang="en-GB" sz="2400" b="1" dirty="0"/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D4BC0A61-DD76-32EE-74D8-126C532EF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172" y="2110943"/>
              <a:ext cx="1682630" cy="1767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8EDC1A-7FE8-7AB5-0089-CE1ABBADF44A}"/>
              </a:ext>
            </a:extLst>
          </p:cNvPr>
          <p:cNvGrpSpPr/>
          <p:nvPr/>
        </p:nvGrpSpPr>
        <p:grpSpPr>
          <a:xfrm>
            <a:off x="6217919" y="1382720"/>
            <a:ext cx="5778370" cy="2666199"/>
            <a:chOff x="6217919" y="1382720"/>
            <a:chExt cx="5778370" cy="2666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29F4388-4F19-AB53-BE3D-147E43F017CA}"/>
                </a:ext>
              </a:extLst>
            </p:cNvPr>
            <p:cNvSpPr/>
            <p:nvPr/>
          </p:nvSpPr>
          <p:spPr>
            <a:xfrm>
              <a:off x="6217919" y="1382721"/>
              <a:ext cx="5778370" cy="266619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452CA8-E3BB-24B7-706F-2B5B1398CCF2}"/>
                </a:ext>
              </a:extLst>
            </p:cNvPr>
            <p:cNvSpPr txBox="1"/>
            <p:nvPr/>
          </p:nvSpPr>
          <p:spPr>
            <a:xfrm>
              <a:off x="7475092" y="1382720"/>
              <a:ext cx="3264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Defensive symbionts</a:t>
              </a:r>
              <a:endParaRPr lang="en-GB" sz="2400" b="1" dirty="0"/>
            </a:p>
          </p:txBody>
        </p:sp>
        <p:pic>
          <p:nvPicPr>
            <p:cNvPr id="14" name="Picture 2" descr="Hamiltonella defensa - microbewiki">
              <a:extLst>
                <a:ext uri="{FF2B5EF4-FFF2-40B4-BE49-F238E27FC236}">
                  <a16:creationId xmlns:a16="http://schemas.microsoft.com/office/drawing/2014/main" id="{27482FD4-E848-C7A7-F24A-6C36D4A04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595" y="2110943"/>
              <a:ext cx="2283604" cy="155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phic 15" descr="Medieval Armor with solid fill">
              <a:extLst>
                <a:ext uri="{FF2B5EF4-FFF2-40B4-BE49-F238E27FC236}">
                  <a16:creationId xmlns:a16="http://schemas.microsoft.com/office/drawing/2014/main" id="{2160ED3F-AB8E-7596-F578-A370BF962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75542" y="2167907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Baseball bat and ball with solid fill">
              <a:extLst>
                <a:ext uri="{FF2B5EF4-FFF2-40B4-BE49-F238E27FC236}">
                  <a16:creationId xmlns:a16="http://schemas.microsoft.com/office/drawing/2014/main" id="{E198F293-403F-3BC9-BA0A-1F8B06750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56005" y="2705898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7793CB-4E54-C6AD-233E-5641FA95C9EF}"/>
              </a:ext>
            </a:extLst>
          </p:cNvPr>
          <p:cNvGrpSpPr/>
          <p:nvPr/>
        </p:nvGrpSpPr>
        <p:grpSpPr>
          <a:xfrm>
            <a:off x="263088" y="4134953"/>
            <a:ext cx="5778370" cy="2666198"/>
            <a:chOff x="263088" y="4106077"/>
            <a:chExt cx="5778370" cy="26661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8721CDD-6BD6-7082-CF09-67E9F4327BC1}"/>
                </a:ext>
              </a:extLst>
            </p:cNvPr>
            <p:cNvSpPr/>
            <p:nvPr/>
          </p:nvSpPr>
          <p:spPr>
            <a:xfrm>
              <a:off x="263088" y="4106077"/>
              <a:ext cx="5778370" cy="2666198"/>
            </a:xfrm>
            <a:prstGeom prst="roundRect">
              <a:avLst/>
            </a:prstGeom>
            <a:noFill/>
            <a:ln w="38100">
              <a:solidFill>
                <a:srgbClr val="D43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6CCB45-1FB9-95ED-EB84-B8EEE4319283}"/>
                </a:ext>
              </a:extLst>
            </p:cNvPr>
            <p:cNvSpPr txBox="1"/>
            <p:nvPr/>
          </p:nvSpPr>
          <p:spPr>
            <a:xfrm>
              <a:off x="2171878" y="4110851"/>
              <a:ext cx="1960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Coevolution</a:t>
              </a:r>
              <a:endParaRPr lang="en-GB" sz="2400" b="1" dirty="0"/>
            </a:p>
          </p:txBody>
        </p:sp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5454F156-A13B-36CA-17B6-F5FC3E09C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412" y="4834411"/>
              <a:ext cx="4527390" cy="165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97241-A30B-3625-D618-EFB996762B63}"/>
              </a:ext>
            </a:extLst>
          </p:cNvPr>
          <p:cNvGrpSpPr/>
          <p:nvPr/>
        </p:nvGrpSpPr>
        <p:grpSpPr>
          <a:xfrm>
            <a:off x="6217919" y="4134953"/>
            <a:ext cx="5778370" cy="2666198"/>
            <a:chOff x="6217919" y="4106077"/>
            <a:chExt cx="5778370" cy="266619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B1DC2DB-4441-DC3F-3021-155E472EE2DA}"/>
                </a:ext>
              </a:extLst>
            </p:cNvPr>
            <p:cNvSpPr/>
            <p:nvPr/>
          </p:nvSpPr>
          <p:spPr>
            <a:xfrm>
              <a:off x="6217919" y="4106077"/>
              <a:ext cx="5778370" cy="266619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E4BECC-1438-3A31-75BD-75AEDBA6C238}"/>
                </a:ext>
              </a:extLst>
            </p:cNvPr>
            <p:cNvSpPr txBox="1"/>
            <p:nvPr/>
          </p:nvSpPr>
          <p:spPr>
            <a:xfrm>
              <a:off x="8458531" y="4106077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Results</a:t>
              </a:r>
              <a:endParaRPr lang="en-GB" sz="2400" b="1" dirty="0"/>
            </a:p>
          </p:txBody>
        </p:sp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F3F77382-1F5B-B0AA-870E-A4A814205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782" y="4663316"/>
              <a:ext cx="919282" cy="199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Diagram&#10;&#10;Description automatically generated">
              <a:extLst>
                <a:ext uri="{FF2B5EF4-FFF2-40B4-BE49-F238E27FC236}">
                  <a16:creationId xmlns:a16="http://schemas.microsoft.com/office/drawing/2014/main" id="{72C05FD6-C523-2ED6-7DFE-E870BA9D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359" y="4799766"/>
              <a:ext cx="2320646" cy="1740484"/>
            </a:xfrm>
            <a:prstGeom prst="rect">
              <a:avLst/>
            </a:prstGeom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84677896-0190-1748-6217-9626FBE1DA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44"/>
            <a:stretch/>
          </p:blipFill>
          <p:spPr bwMode="auto">
            <a:xfrm>
              <a:off x="10332466" y="4586910"/>
              <a:ext cx="1449733" cy="195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4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3C7B91-1477-7E7A-7F64-5345E13C570A}"/>
              </a:ext>
            </a:extLst>
          </p:cNvPr>
          <p:cNvSpPr/>
          <p:nvPr/>
        </p:nvSpPr>
        <p:spPr>
          <a:xfrm>
            <a:off x="6799200" y="2360999"/>
            <a:ext cx="5034062" cy="29617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Any questions?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52A3-C7F7-4266-8F9A-2E933107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A4C135-118B-C9A8-EBFF-A444D08F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38" y="1511414"/>
            <a:ext cx="2480716" cy="2480712"/>
          </a:xfrm>
          <a:prstGeom prst="ellipse">
            <a:avLst/>
          </a:prstGeom>
          <a:ln w="63500" cap="rnd">
            <a:solidFill>
              <a:srgbClr val="080C1D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D1A4BF-9F21-4E4C-12CB-B217B0618449}"/>
              </a:ext>
            </a:extLst>
          </p:cNvPr>
          <p:cNvSpPr txBox="1"/>
          <p:nvPr/>
        </p:nvSpPr>
        <p:spPr>
          <a:xfrm>
            <a:off x="3143627" y="1760835"/>
            <a:ext cx="2952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Joint work with Ben Ashby, who left me for SFU. </a:t>
            </a:r>
            <a:endParaRPr lang="en-GB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A63D9F-4693-8A91-04A9-1869E470881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67" y="2961164"/>
            <a:ext cx="1050692" cy="1111064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58ADF48E-76EF-D3E7-F07F-22A04965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8" y="4334806"/>
            <a:ext cx="2534096" cy="14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8D7FC466-0F51-8E63-FE30-44120CBBA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61" y="4666122"/>
            <a:ext cx="2794000" cy="7450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9E3A39A-740D-BE65-5068-37D54B00933E}"/>
              </a:ext>
            </a:extLst>
          </p:cNvPr>
          <p:cNvSpPr/>
          <p:nvPr/>
        </p:nvSpPr>
        <p:spPr>
          <a:xfrm>
            <a:off x="332047" y="5865615"/>
            <a:ext cx="591011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dirty="0"/>
              <a:t>I am funded by Natural Environment Research Council grant NE/V003909/1.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9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Ecology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E3ED0-2E9A-1AE0-2CE6-74C4ADE9D1BA}"/>
              </a:ext>
            </a:extLst>
          </p:cNvPr>
          <p:cNvSpPr txBox="1"/>
          <p:nvPr/>
        </p:nvSpPr>
        <p:spPr>
          <a:xfrm>
            <a:off x="432370" y="1538465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“The here and now”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A453A1-7856-3966-9C56-DC047AC2C0F9}"/>
              </a:ext>
            </a:extLst>
          </p:cNvPr>
          <p:cNvGrpSpPr/>
          <p:nvPr/>
        </p:nvGrpSpPr>
        <p:grpSpPr>
          <a:xfrm>
            <a:off x="1501396" y="2679471"/>
            <a:ext cx="2172390" cy="1283732"/>
            <a:chOff x="1231889" y="2766098"/>
            <a:chExt cx="2172390" cy="1283732"/>
          </a:xfrm>
        </p:grpSpPr>
        <p:pic>
          <p:nvPicPr>
            <p:cNvPr id="6" name="Graphic 5" descr="Puppy outline">
              <a:extLst>
                <a:ext uri="{FF2B5EF4-FFF2-40B4-BE49-F238E27FC236}">
                  <a16:creationId xmlns:a16="http://schemas.microsoft.com/office/drawing/2014/main" id="{0AA5CE71-5CD7-7F13-4F43-79B34100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8170" y="313543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Skull with solid fill">
              <a:extLst>
                <a:ext uri="{FF2B5EF4-FFF2-40B4-BE49-F238E27FC236}">
                  <a16:creationId xmlns:a16="http://schemas.microsoft.com/office/drawing/2014/main" id="{4185D956-4D53-4175-7360-B2F8C5A5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8084" y="313543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A8714-1C78-2FF4-C106-CE77FE847AB1}"/>
                </a:ext>
              </a:extLst>
            </p:cNvPr>
            <p:cNvSpPr txBox="1"/>
            <p:nvPr/>
          </p:nvSpPr>
          <p:spPr>
            <a:xfrm>
              <a:off x="1231889" y="276609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u="sng"/>
                <a:t>Host demographics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6A1785-F403-303A-6527-7656FDB142D3}"/>
              </a:ext>
            </a:extLst>
          </p:cNvPr>
          <p:cNvGrpSpPr/>
          <p:nvPr/>
        </p:nvGrpSpPr>
        <p:grpSpPr>
          <a:xfrm>
            <a:off x="5509941" y="2679471"/>
            <a:ext cx="1172117" cy="1283732"/>
            <a:chOff x="5330272" y="2679471"/>
            <a:chExt cx="1172117" cy="12837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5B4034-12F6-B5ED-B4FE-A16A7FDFEB49}"/>
                </a:ext>
              </a:extLst>
            </p:cNvPr>
            <p:cNvSpPr txBox="1"/>
            <p:nvPr/>
          </p:nvSpPr>
          <p:spPr>
            <a:xfrm>
              <a:off x="5330272" y="2679471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u="sng"/>
                <a:t>Infections</a:t>
              </a:r>
            </a:p>
          </p:txBody>
        </p:sp>
        <p:pic>
          <p:nvPicPr>
            <p:cNvPr id="14" name="Graphic 13" descr="Germ with solid fill">
              <a:extLst>
                <a:ext uri="{FF2B5EF4-FFF2-40B4-BE49-F238E27FC236}">
                  <a16:creationId xmlns:a16="http://schemas.microsoft.com/office/drawing/2014/main" id="{9A3CCAB5-B601-9C1F-E62B-902577B2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59130" y="3048803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98DC04-E209-1ECD-C3F2-DF9C42E66C60}"/>
              </a:ext>
            </a:extLst>
          </p:cNvPr>
          <p:cNvGrpSpPr/>
          <p:nvPr/>
        </p:nvGrpSpPr>
        <p:grpSpPr>
          <a:xfrm>
            <a:off x="9355030" y="2679471"/>
            <a:ext cx="1159293" cy="1283732"/>
            <a:chOff x="8696421" y="2679471"/>
            <a:chExt cx="1159293" cy="1283732"/>
          </a:xfrm>
        </p:grpSpPr>
        <p:pic>
          <p:nvPicPr>
            <p:cNvPr id="17" name="Graphic 16" descr="Adhesive Bandage with solid fill">
              <a:extLst>
                <a:ext uri="{FF2B5EF4-FFF2-40B4-BE49-F238E27FC236}">
                  <a16:creationId xmlns:a16="http://schemas.microsoft.com/office/drawing/2014/main" id="{F49D70AE-7B08-2B87-700B-AA1BA7E6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18866" y="3048803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3051C-D168-0F88-51C6-13AF5AA7BD9A}"/>
                </a:ext>
              </a:extLst>
            </p:cNvPr>
            <p:cNvSpPr txBox="1"/>
            <p:nvPr/>
          </p:nvSpPr>
          <p:spPr>
            <a:xfrm>
              <a:off x="8696421" y="2679471"/>
              <a:ext cx="11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u="sng"/>
                <a:t>Recovery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070B9-B1E1-4B21-084C-150DB7D189C5}"/>
              </a:ext>
            </a:extLst>
          </p:cNvPr>
          <p:cNvGrpSpPr/>
          <p:nvPr/>
        </p:nvGrpSpPr>
        <p:grpSpPr>
          <a:xfrm>
            <a:off x="3779094" y="4448915"/>
            <a:ext cx="1360181" cy="1283732"/>
            <a:chOff x="3779094" y="4448915"/>
            <a:chExt cx="1360181" cy="12837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1EEEB1-DDA8-B55A-EC81-4DF209C5E4E7}"/>
                </a:ext>
              </a:extLst>
            </p:cNvPr>
            <p:cNvSpPr txBox="1"/>
            <p:nvPr/>
          </p:nvSpPr>
          <p:spPr>
            <a:xfrm>
              <a:off x="3779094" y="4448915"/>
              <a:ext cx="13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u="sng"/>
                <a:t>Vaccination</a:t>
              </a:r>
            </a:p>
          </p:txBody>
        </p:sp>
        <p:pic>
          <p:nvPicPr>
            <p:cNvPr id="22" name="Graphic 21" descr="Needle with solid fill">
              <a:extLst>
                <a:ext uri="{FF2B5EF4-FFF2-40B4-BE49-F238E27FC236}">
                  <a16:creationId xmlns:a16="http://schemas.microsoft.com/office/drawing/2014/main" id="{5D56945E-3BBE-ED10-E218-D1F6F30C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01984" y="481824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B3AF3-2377-7F77-01CB-550CE19E0FA6}"/>
              </a:ext>
            </a:extLst>
          </p:cNvPr>
          <p:cNvGrpSpPr/>
          <p:nvPr/>
        </p:nvGrpSpPr>
        <p:grpSpPr>
          <a:xfrm>
            <a:off x="6800970" y="4448915"/>
            <a:ext cx="2351927" cy="1283732"/>
            <a:chOff x="6800970" y="4448915"/>
            <a:chExt cx="2351927" cy="12837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0A55A-839A-82E5-61CB-91E93D9C8A20}"/>
                </a:ext>
              </a:extLst>
            </p:cNvPr>
            <p:cNvSpPr txBox="1"/>
            <p:nvPr/>
          </p:nvSpPr>
          <p:spPr>
            <a:xfrm>
              <a:off x="6800970" y="4448915"/>
              <a:ext cx="2351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u="sng"/>
                <a:t>Other host properties</a:t>
              </a:r>
            </a:p>
          </p:txBody>
        </p:sp>
        <p:pic>
          <p:nvPicPr>
            <p:cNvPr id="26" name="Graphic 25" descr="Miscellaneous with solid fill">
              <a:extLst>
                <a:ext uri="{FF2B5EF4-FFF2-40B4-BE49-F238E27FC236}">
                  <a16:creationId xmlns:a16="http://schemas.microsoft.com/office/drawing/2014/main" id="{C1695557-FBBD-6F72-BEC7-5E4CDDB64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19733" y="481824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0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Ecology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A453A1-7856-3966-9C56-DC047AC2C0F9}"/>
              </a:ext>
            </a:extLst>
          </p:cNvPr>
          <p:cNvGrpSpPr/>
          <p:nvPr/>
        </p:nvGrpSpPr>
        <p:grpSpPr>
          <a:xfrm>
            <a:off x="186988" y="1617977"/>
            <a:ext cx="1726756" cy="831552"/>
            <a:chOff x="858766" y="2766098"/>
            <a:chExt cx="2918638" cy="1283732"/>
          </a:xfrm>
        </p:grpSpPr>
        <p:pic>
          <p:nvPicPr>
            <p:cNvPr id="6" name="Graphic 5" descr="Puppy outline">
              <a:extLst>
                <a:ext uri="{FF2B5EF4-FFF2-40B4-BE49-F238E27FC236}">
                  <a16:creationId xmlns:a16="http://schemas.microsoft.com/office/drawing/2014/main" id="{0AA5CE71-5CD7-7F13-4F43-79B34100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8170" y="313543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Skull with solid fill">
              <a:extLst>
                <a:ext uri="{FF2B5EF4-FFF2-40B4-BE49-F238E27FC236}">
                  <a16:creationId xmlns:a16="http://schemas.microsoft.com/office/drawing/2014/main" id="{4185D956-4D53-4175-7360-B2F8C5A5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8084" y="313543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A8714-1C78-2FF4-C106-CE77FE847AB1}"/>
                </a:ext>
              </a:extLst>
            </p:cNvPr>
            <p:cNvSpPr txBox="1"/>
            <p:nvPr/>
          </p:nvSpPr>
          <p:spPr>
            <a:xfrm>
              <a:off x="858766" y="2766098"/>
              <a:ext cx="2918638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Host demographics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6A1785-F403-303A-6527-7656FDB142D3}"/>
              </a:ext>
            </a:extLst>
          </p:cNvPr>
          <p:cNvGrpSpPr/>
          <p:nvPr/>
        </p:nvGrpSpPr>
        <p:grpSpPr>
          <a:xfrm>
            <a:off x="574914" y="2569299"/>
            <a:ext cx="950901" cy="831553"/>
            <a:chOff x="5112706" y="2679471"/>
            <a:chExt cx="1607251" cy="12837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5B4034-12F6-B5ED-B4FE-A16A7FDFEB49}"/>
                </a:ext>
              </a:extLst>
            </p:cNvPr>
            <p:cNvSpPr txBox="1"/>
            <p:nvPr/>
          </p:nvSpPr>
          <p:spPr>
            <a:xfrm>
              <a:off x="5112706" y="2679471"/>
              <a:ext cx="1607251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Infections</a:t>
              </a:r>
              <a:endParaRPr lang="en-GB" u="sng"/>
            </a:p>
          </p:txBody>
        </p:sp>
        <p:pic>
          <p:nvPicPr>
            <p:cNvPr id="14" name="Graphic 13" descr="Germ with solid fill">
              <a:extLst>
                <a:ext uri="{FF2B5EF4-FFF2-40B4-BE49-F238E27FC236}">
                  <a16:creationId xmlns:a16="http://schemas.microsoft.com/office/drawing/2014/main" id="{9A3CCAB5-B601-9C1F-E62B-902577B2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59130" y="3048803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98DC04-E209-1ECD-C3F2-DF9C42E66C60}"/>
              </a:ext>
            </a:extLst>
          </p:cNvPr>
          <p:cNvGrpSpPr/>
          <p:nvPr/>
        </p:nvGrpSpPr>
        <p:grpSpPr>
          <a:xfrm>
            <a:off x="550742" y="3616176"/>
            <a:ext cx="941284" cy="831552"/>
            <a:chOff x="8480569" y="2679471"/>
            <a:chExt cx="1590996" cy="1283732"/>
          </a:xfrm>
        </p:grpSpPr>
        <p:pic>
          <p:nvPicPr>
            <p:cNvPr id="17" name="Graphic 16" descr="Adhesive Bandage with solid fill">
              <a:extLst>
                <a:ext uri="{FF2B5EF4-FFF2-40B4-BE49-F238E27FC236}">
                  <a16:creationId xmlns:a16="http://schemas.microsoft.com/office/drawing/2014/main" id="{F49D70AE-7B08-2B87-700B-AA1BA7E6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18866" y="3048803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3051C-D168-0F88-51C6-13AF5AA7BD9A}"/>
                </a:ext>
              </a:extLst>
            </p:cNvPr>
            <p:cNvSpPr txBox="1"/>
            <p:nvPr/>
          </p:nvSpPr>
          <p:spPr>
            <a:xfrm>
              <a:off x="8480569" y="2679471"/>
              <a:ext cx="1590996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Recovery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070B9-B1E1-4B21-084C-150DB7D189C5}"/>
              </a:ext>
            </a:extLst>
          </p:cNvPr>
          <p:cNvGrpSpPr/>
          <p:nvPr/>
        </p:nvGrpSpPr>
        <p:grpSpPr>
          <a:xfrm>
            <a:off x="472444" y="4567499"/>
            <a:ext cx="1097865" cy="831553"/>
            <a:chOff x="3531356" y="4448915"/>
            <a:chExt cx="1855657" cy="12837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1EEEB1-DDA8-B55A-EC81-4DF209C5E4E7}"/>
                </a:ext>
              </a:extLst>
            </p:cNvPr>
            <p:cNvSpPr txBox="1"/>
            <p:nvPr/>
          </p:nvSpPr>
          <p:spPr>
            <a:xfrm>
              <a:off x="3531356" y="4448915"/>
              <a:ext cx="1855657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Vaccination</a:t>
              </a:r>
            </a:p>
          </p:txBody>
        </p:sp>
        <p:pic>
          <p:nvPicPr>
            <p:cNvPr id="22" name="Graphic 21" descr="Needle with solid fill">
              <a:extLst>
                <a:ext uri="{FF2B5EF4-FFF2-40B4-BE49-F238E27FC236}">
                  <a16:creationId xmlns:a16="http://schemas.microsoft.com/office/drawing/2014/main" id="{5D56945E-3BBE-ED10-E218-D1F6F30C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01984" y="481824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B3AF3-2377-7F77-01CB-550CE19E0FA6}"/>
              </a:ext>
            </a:extLst>
          </p:cNvPr>
          <p:cNvGrpSpPr/>
          <p:nvPr/>
        </p:nvGrpSpPr>
        <p:grpSpPr>
          <a:xfrm>
            <a:off x="104577" y="5518818"/>
            <a:ext cx="1864613" cy="831553"/>
            <a:chOff x="6401107" y="4448915"/>
            <a:chExt cx="3151650" cy="12837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0A55A-839A-82E5-61CB-91E93D9C8A20}"/>
                </a:ext>
              </a:extLst>
            </p:cNvPr>
            <p:cNvSpPr txBox="1"/>
            <p:nvPr/>
          </p:nvSpPr>
          <p:spPr>
            <a:xfrm>
              <a:off x="6401107" y="4448915"/>
              <a:ext cx="3151650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Other host properties</a:t>
              </a:r>
            </a:p>
          </p:txBody>
        </p:sp>
        <p:pic>
          <p:nvPicPr>
            <p:cNvPr id="26" name="Graphic 25" descr="Miscellaneous with solid fill">
              <a:extLst>
                <a:ext uri="{FF2B5EF4-FFF2-40B4-BE49-F238E27FC236}">
                  <a16:creationId xmlns:a16="http://schemas.microsoft.com/office/drawing/2014/main" id="{C1695557-FBBD-6F72-BEC7-5E4CDDB64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19733" y="4818247"/>
              <a:ext cx="914400" cy="914400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9B9EB6-B591-4616-79D8-00AA3039328E}"/>
              </a:ext>
            </a:extLst>
          </p:cNvPr>
          <p:cNvSpPr/>
          <p:nvPr/>
        </p:nvSpPr>
        <p:spPr>
          <a:xfrm>
            <a:off x="5446644" y="2033148"/>
            <a:ext cx="914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5AAD56-2267-055C-C956-A50BE275D5FD}"/>
              </a:ext>
            </a:extLst>
          </p:cNvPr>
          <p:cNvSpPr/>
          <p:nvPr/>
        </p:nvSpPr>
        <p:spPr>
          <a:xfrm>
            <a:off x="9093214" y="2033148"/>
            <a:ext cx="914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E72B5-D975-CFE4-86A0-1F341A3A8034}"/>
                  </a:ext>
                </a:extLst>
              </p:cNvPr>
              <p:cNvSpPr txBox="1"/>
              <p:nvPr/>
            </p:nvSpPr>
            <p:spPr>
              <a:xfrm>
                <a:off x="5578371" y="2105628"/>
                <a:ext cx="6509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E72B5-D975-CFE4-86A0-1F341A3A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71" y="2105628"/>
                <a:ext cx="65094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B7F42E-6275-B1CE-AFE8-D6BADFB951A0}"/>
                  </a:ext>
                </a:extLst>
              </p:cNvPr>
              <p:cNvSpPr txBox="1"/>
              <p:nvPr/>
            </p:nvSpPr>
            <p:spPr>
              <a:xfrm>
                <a:off x="9197914" y="2105628"/>
                <a:ext cx="7050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B7F42E-6275-B1CE-AFE8-D6BADFB9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914" y="2105628"/>
                <a:ext cx="70500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C19037-B304-F95E-46A9-A19AB196D61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512365" y="2490348"/>
            <a:ext cx="9342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5089F3-F09F-CE65-FB66-F5A3C101E0E3}"/>
              </a:ext>
            </a:extLst>
          </p:cNvPr>
          <p:cNvCxnSpPr>
            <a:cxnSpLocks/>
          </p:cNvCxnSpPr>
          <p:nvPr/>
        </p:nvCxnSpPr>
        <p:spPr>
          <a:xfrm>
            <a:off x="6361044" y="2231934"/>
            <a:ext cx="27321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5FA73D-C751-DCF5-D861-2EF964A16FF6}"/>
              </a:ext>
            </a:extLst>
          </p:cNvPr>
          <p:cNvCxnSpPr>
            <a:cxnSpLocks/>
          </p:cNvCxnSpPr>
          <p:nvPr/>
        </p:nvCxnSpPr>
        <p:spPr>
          <a:xfrm>
            <a:off x="6361044" y="2652690"/>
            <a:ext cx="273217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34BB4E-33BB-E341-2C41-CB34279E6BF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903844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29534D-929C-2BE0-65CB-37AE7297FA35}"/>
              </a:ext>
            </a:extLst>
          </p:cNvPr>
          <p:cNvCxnSpPr>
            <a:cxnSpLocks/>
          </p:cNvCxnSpPr>
          <p:nvPr/>
        </p:nvCxnSpPr>
        <p:spPr>
          <a:xfrm>
            <a:off x="9342783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C67208-9604-99A5-D032-A0B388A2FC9B}"/>
              </a:ext>
            </a:extLst>
          </p:cNvPr>
          <p:cNvCxnSpPr>
            <a:cxnSpLocks/>
          </p:cNvCxnSpPr>
          <p:nvPr/>
        </p:nvCxnSpPr>
        <p:spPr>
          <a:xfrm>
            <a:off x="9740348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C928AB-862A-7DD3-273A-1BA7361449DC}"/>
                  </a:ext>
                </a:extLst>
              </p:cNvPr>
              <p:cNvSpPr txBox="1"/>
              <p:nvPr/>
            </p:nvSpPr>
            <p:spPr>
              <a:xfrm>
                <a:off x="4625531" y="2121016"/>
                <a:ext cx="738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C928AB-862A-7DD3-273A-1BA73614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31" y="2121016"/>
                <a:ext cx="738857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F51F0-DD62-8066-F311-DEB262062D22}"/>
                  </a:ext>
                </a:extLst>
              </p:cNvPr>
              <p:cNvSpPr txBox="1"/>
              <p:nvPr/>
            </p:nvSpPr>
            <p:spPr>
              <a:xfrm>
                <a:off x="7357701" y="1862602"/>
                <a:ext cx="766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F51F0-DD62-8066-F311-DEB262062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01" y="1862602"/>
                <a:ext cx="766172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918B85-D6ED-192A-6EF3-03DB35450586}"/>
                  </a:ext>
                </a:extLst>
              </p:cNvPr>
              <p:cNvSpPr txBox="1"/>
              <p:nvPr/>
            </p:nvSpPr>
            <p:spPr>
              <a:xfrm>
                <a:off x="7467666" y="2652690"/>
                <a:ext cx="51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918B85-D6ED-192A-6EF3-03DB35450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6" y="2652690"/>
                <a:ext cx="518925" cy="369332"/>
              </a:xfrm>
              <a:prstGeom prst="rect">
                <a:avLst/>
              </a:prstGeom>
              <a:blipFill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1E28A0-97CE-6DFB-2A8B-6BC1890A9C7D}"/>
                  </a:ext>
                </a:extLst>
              </p:cNvPr>
              <p:cNvSpPr txBox="1"/>
              <p:nvPr/>
            </p:nvSpPr>
            <p:spPr>
              <a:xfrm>
                <a:off x="5446644" y="3095713"/>
                <a:ext cx="50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1E28A0-97CE-6DFB-2A8B-6BC1890A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44" y="3095713"/>
                <a:ext cx="50013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F52B2F-39C4-57BB-752E-8E19E19A7F7B}"/>
                  </a:ext>
                </a:extLst>
              </p:cNvPr>
              <p:cNvSpPr txBox="1"/>
              <p:nvPr/>
            </p:nvSpPr>
            <p:spPr>
              <a:xfrm>
                <a:off x="8916471" y="3073446"/>
                <a:ext cx="52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F52B2F-39C4-57BB-752E-8E19E19A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471" y="3073446"/>
                <a:ext cx="52213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957D6F-93AD-B192-DD8B-8B3189F3383E}"/>
                  </a:ext>
                </a:extLst>
              </p:cNvPr>
              <p:cNvSpPr txBox="1"/>
              <p:nvPr/>
            </p:nvSpPr>
            <p:spPr>
              <a:xfrm>
                <a:off x="9688171" y="3085872"/>
                <a:ext cx="65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957D6F-93AD-B192-DD8B-8B3189F33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171" y="3085872"/>
                <a:ext cx="65742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D8D92F-463D-5F36-0286-3B5B8C3DBF58}"/>
                  </a:ext>
                </a:extLst>
              </p14:cNvPr>
              <p14:cNvContentPartPr/>
              <p14:nvPr/>
            </p14:nvContentPartPr>
            <p14:xfrm>
              <a:off x="2234889" y="61735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D8D92F-463D-5F36-0286-3B5B8C3DBF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25889" y="6164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51E048-3015-0474-010E-2166C2C08DA3}"/>
                  </a:ext>
                </a:extLst>
              </p14:cNvPr>
              <p14:cNvContentPartPr/>
              <p14:nvPr/>
            </p14:nvContentPartPr>
            <p14:xfrm>
              <a:off x="217809" y="1565181"/>
              <a:ext cx="1792080" cy="93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51E048-3015-0474-010E-2166C2C08D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8809" y="1556181"/>
                <a:ext cx="180972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EC832D-289F-CB89-A8F9-6F9E942A40E5}"/>
                  </a:ext>
                </a:extLst>
              </p14:cNvPr>
              <p14:cNvContentPartPr/>
              <p14:nvPr/>
            </p14:nvContentPartPr>
            <p14:xfrm>
              <a:off x="2009889" y="1916181"/>
              <a:ext cx="2734200" cy="251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EC832D-289F-CB89-A8F9-6F9E942A40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00888" y="1907181"/>
                <a:ext cx="2751842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D8DF399-0B94-58A6-1FF3-2985F3A77B73}"/>
                  </a:ext>
                </a:extLst>
              </p14:cNvPr>
              <p14:cNvContentPartPr/>
              <p14:nvPr/>
            </p14:nvContentPartPr>
            <p14:xfrm>
              <a:off x="4771089" y="2422341"/>
              <a:ext cx="437760" cy="2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D8DF399-0B94-58A6-1FF3-2985F3A77B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62089" y="2413341"/>
                <a:ext cx="455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A59B1F37-A4C3-4665-646A-46031EA8EBD3}"/>
                  </a:ext>
                </a:extLst>
              </p14:cNvPr>
              <p14:cNvContentPartPr/>
              <p14:nvPr/>
            </p14:nvContentPartPr>
            <p14:xfrm>
              <a:off x="1972449" y="2415861"/>
              <a:ext cx="3850560" cy="1015920"/>
            </p14:xfrm>
          </p:contentPart>
        </mc:Choice>
        <mc:Fallback xmlns=""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A59B1F37-A4C3-4665-646A-46031EA8EB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63449" y="2406861"/>
                <a:ext cx="3868200" cy="10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889EE790-D5AA-9173-C162-03466293DCFA}"/>
                  </a:ext>
                </a:extLst>
              </p14:cNvPr>
              <p14:cNvContentPartPr/>
              <p14:nvPr/>
            </p14:nvContentPartPr>
            <p14:xfrm>
              <a:off x="1862649" y="2493621"/>
              <a:ext cx="7392600" cy="125640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889EE790-D5AA-9173-C162-03466293DC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53649" y="2484621"/>
                <a:ext cx="7410241" cy="12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83648888-1F7C-1922-423F-EF76E751F73D}"/>
                  </a:ext>
                </a:extLst>
              </p14:cNvPr>
              <p14:cNvContentPartPr/>
              <p14:nvPr/>
            </p14:nvContentPartPr>
            <p14:xfrm>
              <a:off x="3881889" y="4286061"/>
              <a:ext cx="352440" cy="60660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83648888-1F7C-1922-423F-EF76E751F73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72889" y="4277061"/>
                <a:ext cx="3700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4AE602C-F424-9A95-508A-7EBA9B8AB9C3}"/>
                  </a:ext>
                </a:extLst>
              </p14:cNvPr>
              <p14:cNvContentPartPr/>
              <p14:nvPr/>
            </p14:nvContentPartPr>
            <p14:xfrm>
              <a:off x="4073409" y="4661181"/>
              <a:ext cx="127440" cy="18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4AE602C-F424-9A95-508A-7EBA9B8AB9C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64434" y="4652181"/>
                <a:ext cx="14503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29E7B9ED-597A-7687-6A53-9C176C6CE46A}"/>
                  </a:ext>
                </a:extLst>
              </p14:cNvPr>
              <p14:cNvContentPartPr/>
              <p14:nvPr/>
            </p14:nvContentPartPr>
            <p14:xfrm>
              <a:off x="4424049" y="4557861"/>
              <a:ext cx="203400" cy="6156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29E7B9ED-597A-7687-6A53-9C176C6CE46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5049" y="4548913"/>
                <a:ext cx="221040" cy="7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702A0423-A0EF-704E-0DC4-B84DAB4DC680}"/>
                  </a:ext>
                </a:extLst>
              </p14:cNvPr>
              <p14:cNvContentPartPr/>
              <p14:nvPr/>
            </p14:nvContentPartPr>
            <p14:xfrm>
              <a:off x="3859209" y="5116581"/>
              <a:ext cx="136800" cy="23292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702A0423-A0EF-704E-0DC4-B84DAB4DC6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50233" y="5107581"/>
                <a:ext cx="154394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id="{31AD8A0A-A844-D465-59DF-3A8D3CFDDA6C}"/>
                  </a:ext>
                </a:extLst>
              </p14:cNvPr>
              <p14:cNvContentPartPr/>
              <p14:nvPr/>
            </p14:nvContentPartPr>
            <p14:xfrm>
              <a:off x="3873609" y="5129541"/>
              <a:ext cx="295560" cy="30636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31AD8A0A-A844-D465-59DF-3A8D3CFDDA6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64609" y="5120530"/>
                <a:ext cx="313200" cy="324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F9663CD-F583-25C8-16FC-F5102C8F7E8E}"/>
                  </a:ext>
                </a:extLst>
              </p14:cNvPr>
              <p14:cNvContentPartPr/>
              <p14:nvPr/>
            </p14:nvContentPartPr>
            <p14:xfrm>
              <a:off x="3872169" y="5500701"/>
              <a:ext cx="281520" cy="226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F9663CD-F583-25C8-16FC-F5102C8F7E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63169" y="5491701"/>
                <a:ext cx="2991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01038E1-FC1B-1C97-75C8-240A9BAD6395}"/>
                  </a:ext>
                </a:extLst>
              </p14:cNvPr>
              <p14:cNvContentPartPr/>
              <p14:nvPr/>
            </p14:nvContentPartPr>
            <p14:xfrm>
              <a:off x="4395249" y="5451021"/>
              <a:ext cx="144360" cy="81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01038E1-FC1B-1C97-75C8-240A9BAD63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86249" y="5442021"/>
                <a:ext cx="162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87BA0853-44EE-F33C-BE64-F4C6F619D696}"/>
                  </a:ext>
                </a:extLst>
              </p14:cNvPr>
              <p14:cNvContentPartPr/>
              <p14:nvPr/>
            </p14:nvContentPartPr>
            <p14:xfrm>
              <a:off x="4811409" y="4476501"/>
              <a:ext cx="649440" cy="21780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87BA0853-44EE-F33C-BE64-F4C6F619D69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2409" y="4467501"/>
                <a:ext cx="6670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58F8320B-F7C4-226F-C8A6-5A673761E2B7}"/>
                  </a:ext>
                </a:extLst>
              </p14:cNvPr>
              <p14:cNvContentPartPr/>
              <p14:nvPr/>
            </p14:nvContentPartPr>
            <p14:xfrm>
              <a:off x="5672169" y="4525821"/>
              <a:ext cx="463320" cy="172800"/>
            </p14:xfrm>
          </p:contentPart>
        </mc:Choice>
        <mc:Fallback xmlns=""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58F8320B-F7C4-226F-C8A6-5A673761E2B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63169" y="4516802"/>
                <a:ext cx="480960" cy="190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3CA811F-5BD1-1673-F5B8-4E646C68D608}"/>
                  </a:ext>
                </a:extLst>
              </p14:cNvPr>
              <p14:cNvContentPartPr/>
              <p14:nvPr/>
            </p14:nvContentPartPr>
            <p14:xfrm>
              <a:off x="6187689" y="4507821"/>
              <a:ext cx="157680" cy="168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3CA811F-5BD1-1673-F5B8-4E646C68D6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78689" y="4498821"/>
                <a:ext cx="1753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9" name="Ink 79">
                <a:extLst>
                  <a:ext uri="{FF2B5EF4-FFF2-40B4-BE49-F238E27FC236}">
                    <a16:creationId xmlns:a16="http://schemas.microsoft.com/office/drawing/2014/main" id="{53F1181C-5EA5-7673-7DEB-57D3DEB6ED29}"/>
                  </a:ext>
                </a:extLst>
              </p14:cNvPr>
              <p14:cNvContentPartPr/>
              <p14:nvPr/>
            </p14:nvContentPartPr>
            <p14:xfrm>
              <a:off x="4798809" y="5420421"/>
              <a:ext cx="396360" cy="191520"/>
            </p14:xfrm>
          </p:contentPart>
        </mc:Choice>
        <mc:Fallback xmlns="">
          <p:pic>
            <p:nvPicPr>
              <p:cNvPr id="79" name="Ink 79">
                <a:extLst>
                  <a:ext uri="{FF2B5EF4-FFF2-40B4-BE49-F238E27FC236}">
                    <a16:creationId xmlns:a16="http://schemas.microsoft.com/office/drawing/2014/main" id="{53F1181C-5EA5-7673-7DEB-57D3DEB6ED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89801" y="5411421"/>
                <a:ext cx="414016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8DC190-A188-C730-A707-51294276C654}"/>
                  </a:ext>
                </a:extLst>
              </p14:cNvPr>
              <p14:cNvContentPartPr/>
              <p14:nvPr/>
            </p14:nvContentPartPr>
            <p14:xfrm>
              <a:off x="5258529" y="5395941"/>
              <a:ext cx="143280" cy="224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8DC190-A188-C730-A707-51294276C6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49529" y="5386927"/>
                <a:ext cx="160920" cy="2423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594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  <p:bldP spid="13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Ecology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A453A1-7856-3966-9C56-DC047AC2C0F9}"/>
              </a:ext>
            </a:extLst>
          </p:cNvPr>
          <p:cNvGrpSpPr/>
          <p:nvPr/>
        </p:nvGrpSpPr>
        <p:grpSpPr>
          <a:xfrm>
            <a:off x="186988" y="1617977"/>
            <a:ext cx="1726756" cy="831552"/>
            <a:chOff x="858766" y="2766098"/>
            <a:chExt cx="2918638" cy="1283732"/>
          </a:xfrm>
        </p:grpSpPr>
        <p:pic>
          <p:nvPicPr>
            <p:cNvPr id="6" name="Graphic 5" descr="Puppy outline">
              <a:extLst>
                <a:ext uri="{FF2B5EF4-FFF2-40B4-BE49-F238E27FC236}">
                  <a16:creationId xmlns:a16="http://schemas.microsoft.com/office/drawing/2014/main" id="{0AA5CE71-5CD7-7F13-4F43-79B34100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8170" y="313543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Skull with solid fill">
              <a:extLst>
                <a:ext uri="{FF2B5EF4-FFF2-40B4-BE49-F238E27FC236}">
                  <a16:creationId xmlns:a16="http://schemas.microsoft.com/office/drawing/2014/main" id="{4185D956-4D53-4175-7360-B2F8C5A5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8084" y="313543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A8714-1C78-2FF4-C106-CE77FE847AB1}"/>
                </a:ext>
              </a:extLst>
            </p:cNvPr>
            <p:cNvSpPr txBox="1"/>
            <p:nvPr/>
          </p:nvSpPr>
          <p:spPr>
            <a:xfrm>
              <a:off x="858766" y="2766098"/>
              <a:ext cx="2918638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Host demographics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6A1785-F403-303A-6527-7656FDB142D3}"/>
              </a:ext>
            </a:extLst>
          </p:cNvPr>
          <p:cNvGrpSpPr/>
          <p:nvPr/>
        </p:nvGrpSpPr>
        <p:grpSpPr>
          <a:xfrm>
            <a:off x="574914" y="2569299"/>
            <a:ext cx="950901" cy="831553"/>
            <a:chOff x="5112706" y="2679471"/>
            <a:chExt cx="1607251" cy="12837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5B4034-12F6-B5ED-B4FE-A16A7FDFEB49}"/>
                </a:ext>
              </a:extLst>
            </p:cNvPr>
            <p:cNvSpPr txBox="1"/>
            <p:nvPr/>
          </p:nvSpPr>
          <p:spPr>
            <a:xfrm>
              <a:off x="5112706" y="2679471"/>
              <a:ext cx="1607251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Infections</a:t>
              </a:r>
              <a:endParaRPr lang="en-GB" u="sng"/>
            </a:p>
          </p:txBody>
        </p:sp>
        <p:pic>
          <p:nvPicPr>
            <p:cNvPr id="14" name="Graphic 13" descr="Germ with solid fill">
              <a:extLst>
                <a:ext uri="{FF2B5EF4-FFF2-40B4-BE49-F238E27FC236}">
                  <a16:creationId xmlns:a16="http://schemas.microsoft.com/office/drawing/2014/main" id="{9A3CCAB5-B601-9C1F-E62B-902577B2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59130" y="3048803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98DC04-E209-1ECD-C3F2-DF9C42E66C60}"/>
              </a:ext>
            </a:extLst>
          </p:cNvPr>
          <p:cNvGrpSpPr/>
          <p:nvPr/>
        </p:nvGrpSpPr>
        <p:grpSpPr>
          <a:xfrm>
            <a:off x="550742" y="3616176"/>
            <a:ext cx="941284" cy="831552"/>
            <a:chOff x="8480569" y="2679471"/>
            <a:chExt cx="1590996" cy="1283732"/>
          </a:xfrm>
        </p:grpSpPr>
        <p:pic>
          <p:nvPicPr>
            <p:cNvPr id="17" name="Graphic 16" descr="Adhesive Bandage with solid fill">
              <a:extLst>
                <a:ext uri="{FF2B5EF4-FFF2-40B4-BE49-F238E27FC236}">
                  <a16:creationId xmlns:a16="http://schemas.microsoft.com/office/drawing/2014/main" id="{F49D70AE-7B08-2B87-700B-AA1BA7E6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18866" y="3048803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3051C-D168-0F88-51C6-13AF5AA7BD9A}"/>
                </a:ext>
              </a:extLst>
            </p:cNvPr>
            <p:cNvSpPr txBox="1"/>
            <p:nvPr/>
          </p:nvSpPr>
          <p:spPr>
            <a:xfrm>
              <a:off x="8480569" y="2679471"/>
              <a:ext cx="1590996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Recovery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070B9-B1E1-4B21-084C-150DB7D189C5}"/>
              </a:ext>
            </a:extLst>
          </p:cNvPr>
          <p:cNvGrpSpPr/>
          <p:nvPr/>
        </p:nvGrpSpPr>
        <p:grpSpPr>
          <a:xfrm>
            <a:off x="472444" y="4567499"/>
            <a:ext cx="1097865" cy="831553"/>
            <a:chOff x="3531356" y="4448915"/>
            <a:chExt cx="1855657" cy="12837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1EEEB1-DDA8-B55A-EC81-4DF209C5E4E7}"/>
                </a:ext>
              </a:extLst>
            </p:cNvPr>
            <p:cNvSpPr txBox="1"/>
            <p:nvPr/>
          </p:nvSpPr>
          <p:spPr>
            <a:xfrm>
              <a:off x="3531356" y="4448915"/>
              <a:ext cx="1855657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Vaccination</a:t>
              </a:r>
            </a:p>
          </p:txBody>
        </p:sp>
        <p:pic>
          <p:nvPicPr>
            <p:cNvPr id="22" name="Graphic 21" descr="Needle with solid fill">
              <a:extLst>
                <a:ext uri="{FF2B5EF4-FFF2-40B4-BE49-F238E27FC236}">
                  <a16:creationId xmlns:a16="http://schemas.microsoft.com/office/drawing/2014/main" id="{5D56945E-3BBE-ED10-E218-D1F6F30C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01984" y="481824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B3AF3-2377-7F77-01CB-550CE19E0FA6}"/>
              </a:ext>
            </a:extLst>
          </p:cNvPr>
          <p:cNvGrpSpPr/>
          <p:nvPr/>
        </p:nvGrpSpPr>
        <p:grpSpPr>
          <a:xfrm>
            <a:off x="104577" y="5518818"/>
            <a:ext cx="1864613" cy="831553"/>
            <a:chOff x="6401107" y="4448915"/>
            <a:chExt cx="3151650" cy="12837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0A55A-839A-82E5-61CB-91E93D9C8A20}"/>
                </a:ext>
              </a:extLst>
            </p:cNvPr>
            <p:cNvSpPr txBox="1"/>
            <p:nvPr/>
          </p:nvSpPr>
          <p:spPr>
            <a:xfrm>
              <a:off x="6401107" y="4448915"/>
              <a:ext cx="3151650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Other host properties</a:t>
              </a:r>
            </a:p>
          </p:txBody>
        </p:sp>
        <p:pic>
          <p:nvPicPr>
            <p:cNvPr id="26" name="Graphic 25" descr="Miscellaneous with solid fill">
              <a:extLst>
                <a:ext uri="{FF2B5EF4-FFF2-40B4-BE49-F238E27FC236}">
                  <a16:creationId xmlns:a16="http://schemas.microsoft.com/office/drawing/2014/main" id="{C1695557-FBBD-6F72-BEC7-5E4CDDB64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19733" y="4818247"/>
              <a:ext cx="914400" cy="914400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9B9EB6-B591-4616-79D8-00AA3039328E}"/>
              </a:ext>
            </a:extLst>
          </p:cNvPr>
          <p:cNvSpPr/>
          <p:nvPr/>
        </p:nvSpPr>
        <p:spPr>
          <a:xfrm>
            <a:off x="5446644" y="2033148"/>
            <a:ext cx="914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5AAD56-2267-055C-C956-A50BE275D5FD}"/>
              </a:ext>
            </a:extLst>
          </p:cNvPr>
          <p:cNvSpPr/>
          <p:nvPr/>
        </p:nvSpPr>
        <p:spPr>
          <a:xfrm>
            <a:off x="9093214" y="2033148"/>
            <a:ext cx="914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E72B5-D975-CFE4-86A0-1F341A3A8034}"/>
                  </a:ext>
                </a:extLst>
              </p:cNvPr>
              <p:cNvSpPr txBox="1"/>
              <p:nvPr/>
            </p:nvSpPr>
            <p:spPr>
              <a:xfrm>
                <a:off x="5578371" y="2105628"/>
                <a:ext cx="6509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E72B5-D975-CFE4-86A0-1F341A3A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71" y="2105628"/>
                <a:ext cx="65094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B7F42E-6275-B1CE-AFE8-D6BADFB951A0}"/>
                  </a:ext>
                </a:extLst>
              </p:cNvPr>
              <p:cNvSpPr txBox="1"/>
              <p:nvPr/>
            </p:nvSpPr>
            <p:spPr>
              <a:xfrm>
                <a:off x="9197914" y="2105628"/>
                <a:ext cx="7050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B7F42E-6275-B1CE-AFE8-D6BADFB9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914" y="2105628"/>
                <a:ext cx="70500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C19037-B304-F95E-46A9-A19AB196D61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512365" y="2490348"/>
            <a:ext cx="9342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5089F3-F09F-CE65-FB66-F5A3C101E0E3}"/>
              </a:ext>
            </a:extLst>
          </p:cNvPr>
          <p:cNvCxnSpPr>
            <a:cxnSpLocks/>
          </p:cNvCxnSpPr>
          <p:nvPr/>
        </p:nvCxnSpPr>
        <p:spPr>
          <a:xfrm>
            <a:off x="6361044" y="2231934"/>
            <a:ext cx="27321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5FA73D-C751-DCF5-D861-2EF964A16FF6}"/>
              </a:ext>
            </a:extLst>
          </p:cNvPr>
          <p:cNvCxnSpPr>
            <a:cxnSpLocks/>
          </p:cNvCxnSpPr>
          <p:nvPr/>
        </p:nvCxnSpPr>
        <p:spPr>
          <a:xfrm>
            <a:off x="6361044" y="2652690"/>
            <a:ext cx="273217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34BB4E-33BB-E341-2C41-CB34279E6BF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903844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29534D-929C-2BE0-65CB-37AE7297FA35}"/>
              </a:ext>
            </a:extLst>
          </p:cNvPr>
          <p:cNvCxnSpPr>
            <a:cxnSpLocks/>
          </p:cNvCxnSpPr>
          <p:nvPr/>
        </p:nvCxnSpPr>
        <p:spPr>
          <a:xfrm>
            <a:off x="9342783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C67208-9604-99A5-D032-A0B388A2FC9B}"/>
              </a:ext>
            </a:extLst>
          </p:cNvPr>
          <p:cNvCxnSpPr>
            <a:cxnSpLocks/>
          </p:cNvCxnSpPr>
          <p:nvPr/>
        </p:nvCxnSpPr>
        <p:spPr>
          <a:xfrm>
            <a:off x="9740348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C928AB-862A-7DD3-273A-1BA7361449DC}"/>
                  </a:ext>
                </a:extLst>
              </p:cNvPr>
              <p:cNvSpPr txBox="1"/>
              <p:nvPr/>
            </p:nvSpPr>
            <p:spPr>
              <a:xfrm>
                <a:off x="4625531" y="2121016"/>
                <a:ext cx="738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C928AB-862A-7DD3-273A-1BA73614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31" y="2121016"/>
                <a:ext cx="738857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F51F0-DD62-8066-F311-DEB262062D22}"/>
                  </a:ext>
                </a:extLst>
              </p:cNvPr>
              <p:cNvSpPr txBox="1"/>
              <p:nvPr/>
            </p:nvSpPr>
            <p:spPr>
              <a:xfrm>
                <a:off x="7357701" y="1862602"/>
                <a:ext cx="766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F51F0-DD62-8066-F311-DEB262062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01" y="1862602"/>
                <a:ext cx="766172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918B85-D6ED-192A-6EF3-03DB35450586}"/>
                  </a:ext>
                </a:extLst>
              </p:cNvPr>
              <p:cNvSpPr txBox="1"/>
              <p:nvPr/>
            </p:nvSpPr>
            <p:spPr>
              <a:xfrm>
                <a:off x="7467666" y="2652690"/>
                <a:ext cx="51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918B85-D6ED-192A-6EF3-03DB35450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6" y="2652690"/>
                <a:ext cx="518925" cy="369332"/>
              </a:xfrm>
              <a:prstGeom prst="rect">
                <a:avLst/>
              </a:prstGeom>
              <a:blipFill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1E28A0-97CE-6DFB-2A8B-6BC1890A9C7D}"/>
                  </a:ext>
                </a:extLst>
              </p:cNvPr>
              <p:cNvSpPr txBox="1"/>
              <p:nvPr/>
            </p:nvSpPr>
            <p:spPr>
              <a:xfrm>
                <a:off x="5446644" y="3095713"/>
                <a:ext cx="50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1E28A0-97CE-6DFB-2A8B-6BC1890A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44" y="3095713"/>
                <a:ext cx="50013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F52B2F-39C4-57BB-752E-8E19E19A7F7B}"/>
                  </a:ext>
                </a:extLst>
              </p:cNvPr>
              <p:cNvSpPr txBox="1"/>
              <p:nvPr/>
            </p:nvSpPr>
            <p:spPr>
              <a:xfrm>
                <a:off x="8916471" y="3073446"/>
                <a:ext cx="52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F52B2F-39C4-57BB-752E-8E19E19A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471" y="3073446"/>
                <a:ext cx="52213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957D6F-93AD-B192-DD8B-8B3189F3383E}"/>
                  </a:ext>
                </a:extLst>
              </p:cNvPr>
              <p:cNvSpPr txBox="1"/>
              <p:nvPr/>
            </p:nvSpPr>
            <p:spPr>
              <a:xfrm>
                <a:off x="9688171" y="3085872"/>
                <a:ext cx="65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957D6F-93AD-B192-DD8B-8B3189F33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171" y="3085872"/>
                <a:ext cx="65742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D8D92F-463D-5F36-0286-3B5B8C3DBF58}"/>
                  </a:ext>
                </a:extLst>
              </p14:cNvPr>
              <p14:cNvContentPartPr/>
              <p14:nvPr/>
            </p14:nvContentPartPr>
            <p14:xfrm>
              <a:off x="2234889" y="61735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D8D92F-463D-5F36-0286-3B5B8C3DBF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25889" y="6164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51E048-3015-0474-010E-2166C2C08DA3}"/>
                  </a:ext>
                </a:extLst>
              </p14:cNvPr>
              <p14:cNvContentPartPr/>
              <p14:nvPr/>
            </p14:nvContentPartPr>
            <p14:xfrm>
              <a:off x="217809" y="1565181"/>
              <a:ext cx="1792080" cy="93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51E048-3015-0474-010E-2166C2C08D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8809" y="1556181"/>
                <a:ext cx="180972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D8DF399-0B94-58A6-1FF3-2985F3A77B73}"/>
                  </a:ext>
                </a:extLst>
              </p14:cNvPr>
              <p14:cNvContentPartPr/>
              <p14:nvPr/>
            </p14:nvContentPartPr>
            <p14:xfrm>
              <a:off x="4771089" y="2422341"/>
              <a:ext cx="437760" cy="2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D8DF399-0B94-58A6-1FF3-2985F3A77B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62089" y="2413341"/>
                <a:ext cx="455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83648888-1F7C-1922-423F-EF76E751F73D}"/>
                  </a:ext>
                </a:extLst>
              </p14:cNvPr>
              <p14:cNvContentPartPr/>
              <p14:nvPr/>
            </p14:nvContentPartPr>
            <p14:xfrm>
              <a:off x="3881889" y="4286061"/>
              <a:ext cx="352440" cy="60660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83648888-1F7C-1922-423F-EF76E751F73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2889" y="4277061"/>
                <a:ext cx="3700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4AE602C-F424-9A95-508A-7EBA9B8AB9C3}"/>
                  </a:ext>
                </a:extLst>
              </p14:cNvPr>
              <p14:cNvContentPartPr/>
              <p14:nvPr/>
            </p14:nvContentPartPr>
            <p14:xfrm>
              <a:off x="4073409" y="4661181"/>
              <a:ext cx="127440" cy="18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4AE602C-F424-9A95-508A-7EBA9B8AB9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64434" y="4652181"/>
                <a:ext cx="14503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29E7B9ED-597A-7687-6A53-9C176C6CE46A}"/>
                  </a:ext>
                </a:extLst>
              </p14:cNvPr>
              <p14:cNvContentPartPr/>
              <p14:nvPr/>
            </p14:nvContentPartPr>
            <p14:xfrm>
              <a:off x="4424049" y="4557861"/>
              <a:ext cx="203400" cy="6156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29E7B9ED-597A-7687-6A53-9C176C6CE46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15049" y="4548913"/>
                <a:ext cx="221040" cy="7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702A0423-A0EF-704E-0DC4-B84DAB4DC680}"/>
                  </a:ext>
                </a:extLst>
              </p14:cNvPr>
              <p14:cNvContentPartPr/>
              <p14:nvPr/>
            </p14:nvContentPartPr>
            <p14:xfrm>
              <a:off x="3859209" y="5116581"/>
              <a:ext cx="136800" cy="23292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702A0423-A0EF-704E-0DC4-B84DAB4DC6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0233" y="5107581"/>
                <a:ext cx="154394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id="{31AD8A0A-A844-D465-59DF-3A8D3CFDDA6C}"/>
                  </a:ext>
                </a:extLst>
              </p14:cNvPr>
              <p14:cNvContentPartPr/>
              <p14:nvPr/>
            </p14:nvContentPartPr>
            <p14:xfrm>
              <a:off x="3873609" y="5129541"/>
              <a:ext cx="295560" cy="30636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31AD8A0A-A844-D465-59DF-3A8D3CFDDA6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4609" y="5120530"/>
                <a:ext cx="313200" cy="324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F9663CD-F583-25C8-16FC-F5102C8F7E8E}"/>
                  </a:ext>
                </a:extLst>
              </p14:cNvPr>
              <p14:cNvContentPartPr/>
              <p14:nvPr/>
            </p14:nvContentPartPr>
            <p14:xfrm>
              <a:off x="3872169" y="5500701"/>
              <a:ext cx="281520" cy="226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F9663CD-F583-25C8-16FC-F5102C8F7E8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63169" y="5491701"/>
                <a:ext cx="2991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01038E1-FC1B-1C97-75C8-240A9BAD6395}"/>
                  </a:ext>
                </a:extLst>
              </p14:cNvPr>
              <p14:cNvContentPartPr/>
              <p14:nvPr/>
            </p14:nvContentPartPr>
            <p14:xfrm>
              <a:off x="4395249" y="5451021"/>
              <a:ext cx="144360" cy="81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01038E1-FC1B-1C97-75C8-240A9BAD63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86249" y="5442021"/>
                <a:ext cx="162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87BA0853-44EE-F33C-BE64-F4C6F619D696}"/>
                  </a:ext>
                </a:extLst>
              </p14:cNvPr>
              <p14:cNvContentPartPr/>
              <p14:nvPr/>
            </p14:nvContentPartPr>
            <p14:xfrm>
              <a:off x="4811409" y="4476501"/>
              <a:ext cx="649440" cy="21780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87BA0853-44EE-F33C-BE64-F4C6F619D6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2409" y="4467501"/>
                <a:ext cx="6670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58F8320B-F7C4-226F-C8A6-5A673761E2B7}"/>
                  </a:ext>
                </a:extLst>
              </p14:cNvPr>
              <p14:cNvContentPartPr/>
              <p14:nvPr/>
            </p14:nvContentPartPr>
            <p14:xfrm>
              <a:off x="5672169" y="4525821"/>
              <a:ext cx="463320" cy="172800"/>
            </p14:xfrm>
          </p:contentPart>
        </mc:Choice>
        <mc:Fallback xmlns=""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58F8320B-F7C4-226F-C8A6-5A673761E2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63169" y="4516802"/>
                <a:ext cx="480960" cy="190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3CA811F-5BD1-1673-F5B8-4E646C68D608}"/>
                  </a:ext>
                </a:extLst>
              </p14:cNvPr>
              <p14:cNvContentPartPr/>
              <p14:nvPr/>
            </p14:nvContentPartPr>
            <p14:xfrm>
              <a:off x="6187689" y="4507821"/>
              <a:ext cx="157680" cy="168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3CA811F-5BD1-1673-F5B8-4E646C68D60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78689" y="4498821"/>
                <a:ext cx="1753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9">
                <a:extLst>
                  <a:ext uri="{FF2B5EF4-FFF2-40B4-BE49-F238E27FC236}">
                    <a16:creationId xmlns:a16="http://schemas.microsoft.com/office/drawing/2014/main" id="{53F1181C-5EA5-7673-7DEB-57D3DEB6ED29}"/>
                  </a:ext>
                </a:extLst>
              </p14:cNvPr>
              <p14:cNvContentPartPr/>
              <p14:nvPr/>
            </p14:nvContentPartPr>
            <p14:xfrm>
              <a:off x="4798809" y="5420421"/>
              <a:ext cx="396360" cy="191520"/>
            </p14:xfrm>
          </p:contentPart>
        </mc:Choice>
        <mc:Fallback xmlns="">
          <p:pic>
            <p:nvPicPr>
              <p:cNvPr id="79" name="Ink 79">
                <a:extLst>
                  <a:ext uri="{FF2B5EF4-FFF2-40B4-BE49-F238E27FC236}">
                    <a16:creationId xmlns:a16="http://schemas.microsoft.com/office/drawing/2014/main" id="{53F1181C-5EA5-7673-7DEB-57D3DEB6ED2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89801" y="5411421"/>
                <a:ext cx="414016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8DC190-A188-C730-A707-51294276C654}"/>
                  </a:ext>
                </a:extLst>
              </p14:cNvPr>
              <p14:cNvContentPartPr/>
              <p14:nvPr/>
            </p14:nvContentPartPr>
            <p14:xfrm>
              <a:off x="5258529" y="5395941"/>
              <a:ext cx="143280" cy="224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8DC190-A188-C730-A707-51294276C6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9529" y="5386927"/>
                <a:ext cx="160920" cy="242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97E673-79BB-903C-3A95-2492A4344DD7}"/>
                  </a:ext>
                </a:extLst>
              </p14:cNvPr>
              <p14:cNvContentPartPr/>
              <p14:nvPr/>
            </p14:nvContentPartPr>
            <p14:xfrm>
              <a:off x="5567409" y="3384621"/>
              <a:ext cx="241560" cy="5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97E673-79BB-903C-3A95-2492A4344DD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58409" y="3375621"/>
                <a:ext cx="259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E84E290-173E-BA8E-C448-14148D5DA54C}"/>
                  </a:ext>
                </a:extLst>
              </p14:cNvPr>
              <p14:cNvContentPartPr/>
              <p14:nvPr/>
            </p14:nvContentPartPr>
            <p14:xfrm>
              <a:off x="9012249" y="3367701"/>
              <a:ext cx="259560" cy="38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E84E290-173E-BA8E-C448-14148D5DA54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003249" y="3358701"/>
                <a:ext cx="277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DFC675-045B-9E50-7244-CBDEAF23D9DB}"/>
                  </a:ext>
                </a:extLst>
              </p14:cNvPr>
              <p14:cNvContentPartPr/>
              <p14:nvPr/>
            </p14:nvContentPartPr>
            <p14:xfrm>
              <a:off x="453969" y="2553741"/>
              <a:ext cx="1084680" cy="88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DFC675-045B-9E50-7244-CBDEAF23D9D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4969" y="2544741"/>
                <a:ext cx="110232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0B5BA28-4AB3-81FA-4612-F0EAD741038F}"/>
                  </a:ext>
                </a:extLst>
              </p14:cNvPr>
              <p14:cNvContentPartPr/>
              <p14:nvPr/>
            </p14:nvContentPartPr>
            <p14:xfrm>
              <a:off x="1518849" y="1705581"/>
              <a:ext cx="5757840" cy="1288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0B5BA28-4AB3-81FA-4612-F0EAD7410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09850" y="1696581"/>
                <a:ext cx="5775479" cy="13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16C30B-33E6-C312-D86B-A0EB0F9CB4D8}"/>
                  </a:ext>
                </a:extLst>
              </p14:cNvPr>
              <p14:cNvContentPartPr/>
              <p14:nvPr/>
            </p14:nvContentPartPr>
            <p14:xfrm>
              <a:off x="7439769" y="2162421"/>
              <a:ext cx="531720" cy="24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16C30B-33E6-C312-D86B-A0EB0F9CB4D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30763" y="2153421"/>
                <a:ext cx="549372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443ADCDE-623F-B626-A122-19BF3B0798FD}"/>
                  </a:ext>
                </a:extLst>
              </p14:cNvPr>
              <p14:cNvContentPartPr/>
              <p14:nvPr/>
            </p14:nvContentPartPr>
            <p14:xfrm>
              <a:off x="6579729" y="4568301"/>
              <a:ext cx="294840" cy="23904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443ADCDE-623F-B626-A122-19BF3B0798F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0729" y="4559301"/>
                <a:ext cx="3124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6">
                <a:extLst>
                  <a:ext uri="{FF2B5EF4-FFF2-40B4-BE49-F238E27FC236}">
                    <a16:creationId xmlns:a16="http://schemas.microsoft.com/office/drawing/2014/main" id="{4AE79309-9F7F-929C-6E47-3221F55C9033}"/>
                  </a:ext>
                </a:extLst>
              </p14:cNvPr>
              <p14:cNvContentPartPr/>
              <p14:nvPr/>
            </p14:nvContentPartPr>
            <p14:xfrm>
              <a:off x="6829569" y="4454901"/>
              <a:ext cx="588240" cy="279360"/>
            </p14:xfrm>
          </p:contentPart>
        </mc:Choice>
        <mc:Fallback xmlns="">
          <p:pic>
            <p:nvPicPr>
              <p:cNvPr id="55" name="Ink 56">
                <a:extLst>
                  <a:ext uri="{FF2B5EF4-FFF2-40B4-BE49-F238E27FC236}">
                    <a16:creationId xmlns:a16="http://schemas.microsoft.com/office/drawing/2014/main" id="{4AE79309-9F7F-929C-6E47-3221F55C903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0563" y="4445889"/>
                <a:ext cx="605891" cy="297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08029CDF-49B2-C5BB-1371-A170F0184681}"/>
                  </a:ext>
                </a:extLst>
              </p14:cNvPr>
              <p14:cNvContentPartPr/>
              <p14:nvPr/>
            </p14:nvContentPartPr>
            <p14:xfrm>
              <a:off x="5521524" y="5358141"/>
              <a:ext cx="764640" cy="29484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08029CDF-49B2-C5BB-1371-A170F01846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12524" y="5349141"/>
                <a:ext cx="7822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2AAC5D0-D66A-18EC-2F78-04437578EB81}"/>
                  </a:ext>
                </a:extLst>
              </p14:cNvPr>
              <p14:cNvContentPartPr/>
              <p14:nvPr/>
            </p14:nvContentPartPr>
            <p14:xfrm>
              <a:off x="1518129" y="3170781"/>
              <a:ext cx="8652240" cy="10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2AAC5D0-D66A-18EC-2F78-04437578EB8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09129" y="3161778"/>
                <a:ext cx="8669881" cy="110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CD8A434-7138-EA89-386C-BDC9B517E2FA}"/>
                  </a:ext>
                </a:extLst>
              </p14:cNvPr>
              <p14:cNvContentPartPr/>
              <p14:nvPr/>
            </p14:nvContentPartPr>
            <p14:xfrm>
              <a:off x="9830889" y="3413781"/>
              <a:ext cx="340560" cy="37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CD8A434-7138-EA89-386C-BDC9B517E2F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21889" y="3404781"/>
                <a:ext cx="358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8">
                <a:extLst>
                  <a:ext uri="{FF2B5EF4-FFF2-40B4-BE49-F238E27FC236}">
                    <a16:creationId xmlns:a16="http://schemas.microsoft.com/office/drawing/2014/main" id="{27F72AF2-0264-F18D-C2D8-62A160F091ED}"/>
                  </a:ext>
                </a:extLst>
              </p14:cNvPr>
              <p14:cNvContentPartPr/>
              <p14:nvPr/>
            </p14:nvContentPartPr>
            <p14:xfrm>
              <a:off x="6470289" y="5416101"/>
              <a:ext cx="388440" cy="138240"/>
            </p14:xfrm>
          </p:contentPart>
        </mc:Choice>
        <mc:Fallback xmlns="">
          <p:pic>
            <p:nvPicPr>
              <p:cNvPr id="68" name="Ink 68">
                <a:extLst>
                  <a:ext uri="{FF2B5EF4-FFF2-40B4-BE49-F238E27FC236}">
                    <a16:creationId xmlns:a16="http://schemas.microsoft.com/office/drawing/2014/main" id="{27F72AF2-0264-F18D-C2D8-62A160F091E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61281" y="5407101"/>
                <a:ext cx="406096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FE6E468B-4D46-960F-4257-CB5892B97368}"/>
                  </a:ext>
                </a:extLst>
              </p14:cNvPr>
              <p14:cNvContentPartPr/>
              <p14:nvPr/>
            </p14:nvContentPartPr>
            <p14:xfrm>
              <a:off x="6874209" y="5317461"/>
              <a:ext cx="293040" cy="335520"/>
            </p14:xfrm>
          </p:contentPart>
        </mc:Choice>
        <mc:Fallback xmlns=""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FE6E468B-4D46-960F-4257-CB5892B9736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65198" y="5308461"/>
                <a:ext cx="310702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2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Ecology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A453A1-7856-3966-9C56-DC047AC2C0F9}"/>
              </a:ext>
            </a:extLst>
          </p:cNvPr>
          <p:cNvGrpSpPr/>
          <p:nvPr/>
        </p:nvGrpSpPr>
        <p:grpSpPr>
          <a:xfrm>
            <a:off x="186988" y="1617977"/>
            <a:ext cx="1726756" cy="831552"/>
            <a:chOff x="858766" y="2766098"/>
            <a:chExt cx="2918638" cy="1283732"/>
          </a:xfrm>
        </p:grpSpPr>
        <p:pic>
          <p:nvPicPr>
            <p:cNvPr id="6" name="Graphic 5" descr="Puppy outline">
              <a:extLst>
                <a:ext uri="{FF2B5EF4-FFF2-40B4-BE49-F238E27FC236}">
                  <a16:creationId xmlns:a16="http://schemas.microsoft.com/office/drawing/2014/main" id="{0AA5CE71-5CD7-7F13-4F43-79B34100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8170" y="313543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Skull with solid fill">
              <a:extLst>
                <a:ext uri="{FF2B5EF4-FFF2-40B4-BE49-F238E27FC236}">
                  <a16:creationId xmlns:a16="http://schemas.microsoft.com/office/drawing/2014/main" id="{4185D956-4D53-4175-7360-B2F8C5A5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8084" y="313543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A8714-1C78-2FF4-C106-CE77FE847AB1}"/>
                </a:ext>
              </a:extLst>
            </p:cNvPr>
            <p:cNvSpPr txBox="1"/>
            <p:nvPr/>
          </p:nvSpPr>
          <p:spPr>
            <a:xfrm>
              <a:off x="858766" y="2766098"/>
              <a:ext cx="2918638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Host demographics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6A1785-F403-303A-6527-7656FDB142D3}"/>
              </a:ext>
            </a:extLst>
          </p:cNvPr>
          <p:cNvGrpSpPr/>
          <p:nvPr/>
        </p:nvGrpSpPr>
        <p:grpSpPr>
          <a:xfrm>
            <a:off x="574914" y="2569299"/>
            <a:ext cx="950901" cy="831553"/>
            <a:chOff x="5112706" y="2679471"/>
            <a:chExt cx="1607251" cy="12837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5B4034-12F6-B5ED-B4FE-A16A7FDFEB49}"/>
                </a:ext>
              </a:extLst>
            </p:cNvPr>
            <p:cNvSpPr txBox="1"/>
            <p:nvPr/>
          </p:nvSpPr>
          <p:spPr>
            <a:xfrm>
              <a:off x="5112706" y="2679471"/>
              <a:ext cx="1607251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Infections</a:t>
              </a:r>
              <a:endParaRPr lang="en-GB" u="sng"/>
            </a:p>
          </p:txBody>
        </p:sp>
        <p:pic>
          <p:nvPicPr>
            <p:cNvPr id="14" name="Graphic 13" descr="Germ with solid fill">
              <a:extLst>
                <a:ext uri="{FF2B5EF4-FFF2-40B4-BE49-F238E27FC236}">
                  <a16:creationId xmlns:a16="http://schemas.microsoft.com/office/drawing/2014/main" id="{9A3CCAB5-B601-9C1F-E62B-902577B2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59130" y="3048803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98DC04-E209-1ECD-C3F2-DF9C42E66C60}"/>
              </a:ext>
            </a:extLst>
          </p:cNvPr>
          <p:cNvGrpSpPr/>
          <p:nvPr/>
        </p:nvGrpSpPr>
        <p:grpSpPr>
          <a:xfrm>
            <a:off x="550742" y="3616176"/>
            <a:ext cx="941284" cy="831552"/>
            <a:chOff x="8480569" y="2679471"/>
            <a:chExt cx="1590996" cy="1283732"/>
          </a:xfrm>
        </p:grpSpPr>
        <p:pic>
          <p:nvPicPr>
            <p:cNvPr id="17" name="Graphic 16" descr="Adhesive Bandage with solid fill">
              <a:extLst>
                <a:ext uri="{FF2B5EF4-FFF2-40B4-BE49-F238E27FC236}">
                  <a16:creationId xmlns:a16="http://schemas.microsoft.com/office/drawing/2014/main" id="{F49D70AE-7B08-2B87-700B-AA1BA7E6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18866" y="3048803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3051C-D168-0F88-51C6-13AF5AA7BD9A}"/>
                </a:ext>
              </a:extLst>
            </p:cNvPr>
            <p:cNvSpPr txBox="1"/>
            <p:nvPr/>
          </p:nvSpPr>
          <p:spPr>
            <a:xfrm>
              <a:off x="8480569" y="2679471"/>
              <a:ext cx="1590996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Recovery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070B9-B1E1-4B21-084C-150DB7D189C5}"/>
              </a:ext>
            </a:extLst>
          </p:cNvPr>
          <p:cNvGrpSpPr/>
          <p:nvPr/>
        </p:nvGrpSpPr>
        <p:grpSpPr>
          <a:xfrm>
            <a:off x="472444" y="4567499"/>
            <a:ext cx="1097865" cy="831553"/>
            <a:chOff x="3531356" y="4448915"/>
            <a:chExt cx="1855657" cy="12837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1EEEB1-DDA8-B55A-EC81-4DF209C5E4E7}"/>
                </a:ext>
              </a:extLst>
            </p:cNvPr>
            <p:cNvSpPr txBox="1"/>
            <p:nvPr/>
          </p:nvSpPr>
          <p:spPr>
            <a:xfrm>
              <a:off x="3531356" y="4448915"/>
              <a:ext cx="1855657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Vaccination</a:t>
              </a:r>
            </a:p>
          </p:txBody>
        </p:sp>
        <p:pic>
          <p:nvPicPr>
            <p:cNvPr id="22" name="Graphic 21" descr="Needle with solid fill">
              <a:extLst>
                <a:ext uri="{FF2B5EF4-FFF2-40B4-BE49-F238E27FC236}">
                  <a16:creationId xmlns:a16="http://schemas.microsoft.com/office/drawing/2014/main" id="{5D56945E-3BBE-ED10-E218-D1F6F30C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01984" y="481824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B3AF3-2377-7F77-01CB-550CE19E0FA6}"/>
              </a:ext>
            </a:extLst>
          </p:cNvPr>
          <p:cNvGrpSpPr/>
          <p:nvPr/>
        </p:nvGrpSpPr>
        <p:grpSpPr>
          <a:xfrm>
            <a:off x="104577" y="5518818"/>
            <a:ext cx="1864613" cy="831553"/>
            <a:chOff x="6401107" y="4448915"/>
            <a:chExt cx="3151650" cy="12837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0A55A-839A-82E5-61CB-91E93D9C8A20}"/>
                </a:ext>
              </a:extLst>
            </p:cNvPr>
            <p:cNvSpPr txBox="1"/>
            <p:nvPr/>
          </p:nvSpPr>
          <p:spPr>
            <a:xfrm>
              <a:off x="6401107" y="4448915"/>
              <a:ext cx="3151650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Other host properties</a:t>
              </a:r>
            </a:p>
          </p:txBody>
        </p:sp>
        <p:pic>
          <p:nvPicPr>
            <p:cNvPr id="26" name="Graphic 25" descr="Miscellaneous with solid fill">
              <a:extLst>
                <a:ext uri="{FF2B5EF4-FFF2-40B4-BE49-F238E27FC236}">
                  <a16:creationId xmlns:a16="http://schemas.microsoft.com/office/drawing/2014/main" id="{C1695557-FBBD-6F72-BEC7-5E4CDDB64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19733" y="4818247"/>
              <a:ext cx="914400" cy="914400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9B9EB6-B591-4616-79D8-00AA3039328E}"/>
              </a:ext>
            </a:extLst>
          </p:cNvPr>
          <p:cNvSpPr/>
          <p:nvPr/>
        </p:nvSpPr>
        <p:spPr>
          <a:xfrm>
            <a:off x="5446644" y="2033148"/>
            <a:ext cx="914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5AAD56-2267-055C-C956-A50BE275D5FD}"/>
              </a:ext>
            </a:extLst>
          </p:cNvPr>
          <p:cNvSpPr/>
          <p:nvPr/>
        </p:nvSpPr>
        <p:spPr>
          <a:xfrm>
            <a:off x="9093214" y="2033148"/>
            <a:ext cx="914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E72B5-D975-CFE4-86A0-1F341A3A8034}"/>
                  </a:ext>
                </a:extLst>
              </p:cNvPr>
              <p:cNvSpPr txBox="1"/>
              <p:nvPr/>
            </p:nvSpPr>
            <p:spPr>
              <a:xfrm>
                <a:off x="5578371" y="2105628"/>
                <a:ext cx="6509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E72B5-D975-CFE4-86A0-1F341A3A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71" y="2105628"/>
                <a:ext cx="65094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B7F42E-6275-B1CE-AFE8-D6BADFB951A0}"/>
                  </a:ext>
                </a:extLst>
              </p:cNvPr>
              <p:cNvSpPr txBox="1"/>
              <p:nvPr/>
            </p:nvSpPr>
            <p:spPr>
              <a:xfrm>
                <a:off x="9197914" y="2105628"/>
                <a:ext cx="7050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B7F42E-6275-B1CE-AFE8-D6BADFB9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914" y="2105628"/>
                <a:ext cx="70500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C19037-B304-F95E-46A9-A19AB196D61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512365" y="2490348"/>
            <a:ext cx="9342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5089F3-F09F-CE65-FB66-F5A3C101E0E3}"/>
              </a:ext>
            </a:extLst>
          </p:cNvPr>
          <p:cNvCxnSpPr>
            <a:cxnSpLocks/>
          </p:cNvCxnSpPr>
          <p:nvPr/>
        </p:nvCxnSpPr>
        <p:spPr>
          <a:xfrm>
            <a:off x="6361044" y="2231934"/>
            <a:ext cx="27321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5FA73D-C751-DCF5-D861-2EF964A16FF6}"/>
              </a:ext>
            </a:extLst>
          </p:cNvPr>
          <p:cNvCxnSpPr>
            <a:cxnSpLocks/>
          </p:cNvCxnSpPr>
          <p:nvPr/>
        </p:nvCxnSpPr>
        <p:spPr>
          <a:xfrm>
            <a:off x="6361044" y="2652690"/>
            <a:ext cx="273217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34BB4E-33BB-E341-2C41-CB34279E6BF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903844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29534D-929C-2BE0-65CB-37AE7297FA35}"/>
              </a:ext>
            </a:extLst>
          </p:cNvPr>
          <p:cNvCxnSpPr>
            <a:cxnSpLocks/>
          </p:cNvCxnSpPr>
          <p:nvPr/>
        </p:nvCxnSpPr>
        <p:spPr>
          <a:xfrm>
            <a:off x="9342783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C67208-9604-99A5-D032-A0B388A2FC9B}"/>
              </a:ext>
            </a:extLst>
          </p:cNvPr>
          <p:cNvCxnSpPr>
            <a:cxnSpLocks/>
          </p:cNvCxnSpPr>
          <p:nvPr/>
        </p:nvCxnSpPr>
        <p:spPr>
          <a:xfrm>
            <a:off x="9740348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C928AB-862A-7DD3-273A-1BA7361449DC}"/>
                  </a:ext>
                </a:extLst>
              </p:cNvPr>
              <p:cNvSpPr txBox="1"/>
              <p:nvPr/>
            </p:nvSpPr>
            <p:spPr>
              <a:xfrm>
                <a:off x="4625531" y="2121016"/>
                <a:ext cx="738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C928AB-862A-7DD3-273A-1BA73614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31" y="2121016"/>
                <a:ext cx="738857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F51F0-DD62-8066-F311-DEB262062D22}"/>
                  </a:ext>
                </a:extLst>
              </p:cNvPr>
              <p:cNvSpPr txBox="1"/>
              <p:nvPr/>
            </p:nvSpPr>
            <p:spPr>
              <a:xfrm>
                <a:off x="7357701" y="1862602"/>
                <a:ext cx="766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F51F0-DD62-8066-F311-DEB262062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01" y="1862602"/>
                <a:ext cx="766172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918B85-D6ED-192A-6EF3-03DB35450586}"/>
                  </a:ext>
                </a:extLst>
              </p:cNvPr>
              <p:cNvSpPr txBox="1"/>
              <p:nvPr/>
            </p:nvSpPr>
            <p:spPr>
              <a:xfrm>
                <a:off x="7467666" y="2652690"/>
                <a:ext cx="51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918B85-D6ED-192A-6EF3-03DB35450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6" y="2652690"/>
                <a:ext cx="518925" cy="369332"/>
              </a:xfrm>
              <a:prstGeom prst="rect">
                <a:avLst/>
              </a:prstGeom>
              <a:blipFill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1E28A0-97CE-6DFB-2A8B-6BC1890A9C7D}"/>
                  </a:ext>
                </a:extLst>
              </p:cNvPr>
              <p:cNvSpPr txBox="1"/>
              <p:nvPr/>
            </p:nvSpPr>
            <p:spPr>
              <a:xfrm>
                <a:off x="5446644" y="3095713"/>
                <a:ext cx="50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1E28A0-97CE-6DFB-2A8B-6BC1890A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44" y="3095713"/>
                <a:ext cx="50013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F52B2F-39C4-57BB-752E-8E19E19A7F7B}"/>
                  </a:ext>
                </a:extLst>
              </p:cNvPr>
              <p:cNvSpPr txBox="1"/>
              <p:nvPr/>
            </p:nvSpPr>
            <p:spPr>
              <a:xfrm>
                <a:off x="8916471" y="3073446"/>
                <a:ext cx="52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F52B2F-39C4-57BB-752E-8E19E19A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471" y="3073446"/>
                <a:ext cx="52213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957D6F-93AD-B192-DD8B-8B3189F3383E}"/>
                  </a:ext>
                </a:extLst>
              </p:cNvPr>
              <p:cNvSpPr txBox="1"/>
              <p:nvPr/>
            </p:nvSpPr>
            <p:spPr>
              <a:xfrm>
                <a:off x="9688171" y="3085872"/>
                <a:ext cx="65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957D6F-93AD-B192-DD8B-8B3189F33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171" y="3085872"/>
                <a:ext cx="65742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D8D92F-463D-5F36-0286-3B5B8C3DBF58}"/>
                  </a:ext>
                </a:extLst>
              </p14:cNvPr>
              <p14:cNvContentPartPr/>
              <p14:nvPr/>
            </p14:nvContentPartPr>
            <p14:xfrm>
              <a:off x="2234889" y="61735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D8D92F-463D-5F36-0286-3B5B8C3DBF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25889" y="6164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51E048-3015-0474-010E-2166C2C08DA3}"/>
                  </a:ext>
                </a:extLst>
              </p14:cNvPr>
              <p14:cNvContentPartPr/>
              <p14:nvPr/>
            </p14:nvContentPartPr>
            <p14:xfrm>
              <a:off x="217809" y="1565181"/>
              <a:ext cx="1792080" cy="93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51E048-3015-0474-010E-2166C2C08D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8809" y="1556181"/>
                <a:ext cx="180972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D8DF399-0B94-58A6-1FF3-2985F3A77B73}"/>
                  </a:ext>
                </a:extLst>
              </p14:cNvPr>
              <p14:cNvContentPartPr/>
              <p14:nvPr/>
            </p14:nvContentPartPr>
            <p14:xfrm>
              <a:off x="4771089" y="2422341"/>
              <a:ext cx="437760" cy="2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D8DF399-0B94-58A6-1FF3-2985F3A77B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62089" y="2413341"/>
                <a:ext cx="455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83648888-1F7C-1922-423F-EF76E751F73D}"/>
                  </a:ext>
                </a:extLst>
              </p14:cNvPr>
              <p14:cNvContentPartPr/>
              <p14:nvPr/>
            </p14:nvContentPartPr>
            <p14:xfrm>
              <a:off x="3881889" y="4286061"/>
              <a:ext cx="352440" cy="60660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83648888-1F7C-1922-423F-EF76E751F73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2889" y="4277061"/>
                <a:ext cx="3700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4AE602C-F424-9A95-508A-7EBA9B8AB9C3}"/>
                  </a:ext>
                </a:extLst>
              </p14:cNvPr>
              <p14:cNvContentPartPr/>
              <p14:nvPr/>
            </p14:nvContentPartPr>
            <p14:xfrm>
              <a:off x="4073409" y="4661181"/>
              <a:ext cx="127440" cy="18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4AE602C-F424-9A95-508A-7EBA9B8AB9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64434" y="4652181"/>
                <a:ext cx="14503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29E7B9ED-597A-7687-6A53-9C176C6CE46A}"/>
                  </a:ext>
                </a:extLst>
              </p14:cNvPr>
              <p14:cNvContentPartPr/>
              <p14:nvPr/>
            </p14:nvContentPartPr>
            <p14:xfrm>
              <a:off x="4424049" y="4557861"/>
              <a:ext cx="203400" cy="6156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29E7B9ED-597A-7687-6A53-9C176C6CE46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15049" y="4548913"/>
                <a:ext cx="221040" cy="7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702A0423-A0EF-704E-0DC4-B84DAB4DC680}"/>
                  </a:ext>
                </a:extLst>
              </p14:cNvPr>
              <p14:cNvContentPartPr/>
              <p14:nvPr/>
            </p14:nvContentPartPr>
            <p14:xfrm>
              <a:off x="3859209" y="5116581"/>
              <a:ext cx="136800" cy="23292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702A0423-A0EF-704E-0DC4-B84DAB4DC6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0233" y="5107581"/>
                <a:ext cx="154394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id="{31AD8A0A-A844-D465-59DF-3A8D3CFDDA6C}"/>
                  </a:ext>
                </a:extLst>
              </p14:cNvPr>
              <p14:cNvContentPartPr/>
              <p14:nvPr/>
            </p14:nvContentPartPr>
            <p14:xfrm>
              <a:off x="3873609" y="5129541"/>
              <a:ext cx="295560" cy="30636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31AD8A0A-A844-D465-59DF-3A8D3CFDDA6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4609" y="5120530"/>
                <a:ext cx="313200" cy="324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F9663CD-F583-25C8-16FC-F5102C8F7E8E}"/>
                  </a:ext>
                </a:extLst>
              </p14:cNvPr>
              <p14:cNvContentPartPr/>
              <p14:nvPr/>
            </p14:nvContentPartPr>
            <p14:xfrm>
              <a:off x="3872169" y="5500701"/>
              <a:ext cx="281520" cy="226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F9663CD-F583-25C8-16FC-F5102C8F7E8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63169" y="5491701"/>
                <a:ext cx="2991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01038E1-FC1B-1C97-75C8-240A9BAD6395}"/>
                  </a:ext>
                </a:extLst>
              </p14:cNvPr>
              <p14:cNvContentPartPr/>
              <p14:nvPr/>
            </p14:nvContentPartPr>
            <p14:xfrm>
              <a:off x="4395249" y="5451021"/>
              <a:ext cx="144360" cy="81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01038E1-FC1B-1C97-75C8-240A9BAD63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86249" y="5442021"/>
                <a:ext cx="162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87BA0853-44EE-F33C-BE64-F4C6F619D696}"/>
                  </a:ext>
                </a:extLst>
              </p14:cNvPr>
              <p14:cNvContentPartPr/>
              <p14:nvPr/>
            </p14:nvContentPartPr>
            <p14:xfrm>
              <a:off x="4811409" y="4476501"/>
              <a:ext cx="649440" cy="21780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87BA0853-44EE-F33C-BE64-F4C6F619D6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2409" y="4467501"/>
                <a:ext cx="6670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58F8320B-F7C4-226F-C8A6-5A673761E2B7}"/>
                  </a:ext>
                </a:extLst>
              </p14:cNvPr>
              <p14:cNvContentPartPr/>
              <p14:nvPr/>
            </p14:nvContentPartPr>
            <p14:xfrm>
              <a:off x="5672169" y="4525821"/>
              <a:ext cx="463320" cy="172800"/>
            </p14:xfrm>
          </p:contentPart>
        </mc:Choice>
        <mc:Fallback xmlns=""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58F8320B-F7C4-226F-C8A6-5A673761E2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63169" y="4516802"/>
                <a:ext cx="480960" cy="190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3CA811F-5BD1-1673-F5B8-4E646C68D608}"/>
                  </a:ext>
                </a:extLst>
              </p14:cNvPr>
              <p14:cNvContentPartPr/>
              <p14:nvPr/>
            </p14:nvContentPartPr>
            <p14:xfrm>
              <a:off x="6187689" y="4507821"/>
              <a:ext cx="157680" cy="168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3CA811F-5BD1-1673-F5B8-4E646C68D60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78689" y="4498821"/>
                <a:ext cx="1753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9">
                <a:extLst>
                  <a:ext uri="{FF2B5EF4-FFF2-40B4-BE49-F238E27FC236}">
                    <a16:creationId xmlns:a16="http://schemas.microsoft.com/office/drawing/2014/main" id="{53F1181C-5EA5-7673-7DEB-57D3DEB6ED29}"/>
                  </a:ext>
                </a:extLst>
              </p14:cNvPr>
              <p14:cNvContentPartPr/>
              <p14:nvPr/>
            </p14:nvContentPartPr>
            <p14:xfrm>
              <a:off x="4798809" y="5420421"/>
              <a:ext cx="396360" cy="191520"/>
            </p14:xfrm>
          </p:contentPart>
        </mc:Choice>
        <mc:Fallback xmlns="">
          <p:pic>
            <p:nvPicPr>
              <p:cNvPr id="79" name="Ink 79">
                <a:extLst>
                  <a:ext uri="{FF2B5EF4-FFF2-40B4-BE49-F238E27FC236}">
                    <a16:creationId xmlns:a16="http://schemas.microsoft.com/office/drawing/2014/main" id="{53F1181C-5EA5-7673-7DEB-57D3DEB6ED2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89801" y="5411421"/>
                <a:ext cx="414016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8DC190-A188-C730-A707-51294276C654}"/>
                  </a:ext>
                </a:extLst>
              </p14:cNvPr>
              <p14:cNvContentPartPr/>
              <p14:nvPr/>
            </p14:nvContentPartPr>
            <p14:xfrm>
              <a:off x="5258529" y="5395941"/>
              <a:ext cx="143280" cy="224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8DC190-A188-C730-A707-51294276C6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9529" y="5386927"/>
                <a:ext cx="160920" cy="242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97E673-79BB-903C-3A95-2492A4344DD7}"/>
                  </a:ext>
                </a:extLst>
              </p14:cNvPr>
              <p14:cNvContentPartPr/>
              <p14:nvPr/>
            </p14:nvContentPartPr>
            <p14:xfrm>
              <a:off x="5567409" y="3384621"/>
              <a:ext cx="241560" cy="5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97E673-79BB-903C-3A95-2492A4344DD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58409" y="3375621"/>
                <a:ext cx="259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E84E290-173E-BA8E-C448-14148D5DA54C}"/>
                  </a:ext>
                </a:extLst>
              </p14:cNvPr>
              <p14:cNvContentPartPr/>
              <p14:nvPr/>
            </p14:nvContentPartPr>
            <p14:xfrm>
              <a:off x="9012249" y="3367701"/>
              <a:ext cx="259560" cy="38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E84E290-173E-BA8E-C448-14148D5DA54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003249" y="3358701"/>
                <a:ext cx="277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DFC675-045B-9E50-7244-CBDEAF23D9DB}"/>
                  </a:ext>
                </a:extLst>
              </p14:cNvPr>
              <p14:cNvContentPartPr/>
              <p14:nvPr/>
            </p14:nvContentPartPr>
            <p14:xfrm>
              <a:off x="453969" y="2553741"/>
              <a:ext cx="1084680" cy="88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DFC675-045B-9E50-7244-CBDEAF23D9D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4969" y="2544741"/>
                <a:ext cx="110232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16C30B-33E6-C312-D86B-A0EB0F9CB4D8}"/>
                  </a:ext>
                </a:extLst>
              </p14:cNvPr>
              <p14:cNvContentPartPr/>
              <p14:nvPr/>
            </p14:nvContentPartPr>
            <p14:xfrm>
              <a:off x="7439769" y="2162421"/>
              <a:ext cx="531720" cy="24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16C30B-33E6-C312-D86B-A0EB0F9CB4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30763" y="2153421"/>
                <a:ext cx="549372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443ADCDE-623F-B626-A122-19BF3B0798FD}"/>
                  </a:ext>
                </a:extLst>
              </p14:cNvPr>
              <p14:cNvContentPartPr/>
              <p14:nvPr/>
            </p14:nvContentPartPr>
            <p14:xfrm>
              <a:off x="6579729" y="4568301"/>
              <a:ext cx="294840" cy="23904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443ADCDE-623F-B626-A122-19BF3B0798F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70729" y="4559301"/>
                <a:ext cx="3124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6">
                <a:extLst>
                  <a:ext uri="{FF2B5EF4-FFF2-40B4-BE49-F238E27FC236}">
                    <a16:creationId xmlns:a16="http://schemas.microsoft.com/office/drawing/2014/main" id="{4AE79309-9F7F-929C-6E47-3221F55C9033}"/>
                  </a:ext>
                </a:extLst>
              </p14:cNvPr>
              <p14:cNvContentPartPr/>
              <p14:nvPr/>
            </p14:nvContentPartPr>
            <p14:xfrm>
              <a:off x="6829569" y="4454901"/>
              <a:ext cx="588240" cy="279360"/>
            </p14:xfrm>
          </p:contentPart>
        </mc:Choice>
        <mc:Fallback xmlns="">
          <p:pic>
            <p:nvPicPr>
              <p:cNvPr id="55" name="Ink 56">
                <a:extLst>
                  <a:ext uri="{FF2B5EF4-FFF2-40B4-BE49-F238E27FC236}">
                    <a16:creationId xmlns:a16="http://schemas.microsoft.com/office/drawing/2014/main" id="{4AE79309-9F7F-929C-6E47-3221F55C90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20563" y="4445889"/>
                <a:ext cx="605891" cy="297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08029CDF-49B2-C5BB-1371-A170F0184681}"/>
                  </a:ext>
                </a:extLst>
              </p14:cNvPr>
              <p14:cNvContentPartPr/>
              <p14:nvPr/>
            </p14:nvContentPartPr>
            <p14:xfrm>
              <a:off x="5521524" y="5358141"/>
              <a:ext cx="764640" cy="29484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08029CDF-49B2-C5BB-1371-A170F01846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12524" y="5349141"/>
                <a:ext cx="7822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CD8A434-7138-EA89-386C-BDC9B517E2FA}"/>
                  </a:ext>
                </a:extLst>
              </p14:cNvPr>
              <p14:cNvContentPartPr/>
              <p14:nvPr/>
            </p14:nvContentPartPr>
            <p14:xfrm>
              <a:off x="9830889" y="3413781"/>
              <a:ext cx="340560" cy="37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CD8A434-7138-EA89-386C-BDC9B517E2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21889" y="3404781"/>
                <a:ext cx="358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8">
                <a:extLst>
                  <a:ext uri="{FF2B5EF4-FFF2-40B4-BE49-F238E27FC236}">
                    <a16:creationId xmlns:a16="http://schemas.microsoft.com/office/drawing/2014/main" id="{27F72AF2-0264-F18D-C2D8-62A160F091ED}"/>
                  </a:ext>
                </a:extLst>
              </p14:cNvPr>
              <p14:cNvContentPartPr/>
              <p14:nvPr/>
            </p14:nvContentPartPr>
            <p14:xfrm>
              <a:off x="6470289" y="5416101"/>
              <a:ext cx="388440" cy="138240"/>
            </p14:xfrm>
          </p:contentPart>
        </mc:Choice>
        <mc:Fallback xmlns="">
          <p:pic>
            <p:nvPicPr>
              <p:cNvPr id="68" name="Ink 68">
                <a:extLst>
                  <a:ext uri="{FF2B5EF4-FFF2-40B4-BE49-F238E27FC236}">
                    <a16:creationId xmlns:a16="http://schemas.microsoft.com/office/drawing/2014/main" id="{27F72AF2-0264-F18D-C2D8-62A160F091E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61281" y="5407101"/>
                <a:ext cx="406096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FE6E468B-4D46-960F-4257-CB5892B97368}"/>
                  </a:ext>
                </a:extLst>
              </p14:cNvPr>
              <p14:cNvContentPartPr/>
              <p14:nvPr/>
            </p14:nvContentPartPr>
            <p14:xfrm>
              <a:off x="6874209" y="5317461"/>
              <a:ext cx="293040" cy="335520"/>
            </p14:xfrm>
          </p:contentPart>
        </mc:Choice>
        <mc:Fallback xmlns=""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FE6E468B-4D46-960F-4257-CB5892B9736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65198" y="5308461"/>
                <a:ext cx="310702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CD0D10D-1502-702C-7C49-4B278B6FA129}"/>
                  </a:ext>
                </a:extLst>
              </p14:cNvPr>
              <p14:cNvContentPartPr/>
              <p14:nvPr/>
            </p14:nvContentPartPr>
            <p14:xfrm>
              <a:off x="544689" y="3585501"/>
              <a:ext cx="1034640" cy="830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CD0D10D-1502-702C-7C49-4B278B6FA12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5689" y="3576501"/>
                <a:ext cx="105228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26AA3ED-BDA5-8568-7267-FA375A9B656A}"/>
                  </a:ext>
                </a:extLst>
              </p14:cNvPr>
              <p14:cNvContentPartPr/>
              <p14:nvPr/>
            </p14:nvContentPartPr>
            <p14:xfrm>
              <a:off x="1555209" y="3175101"/>
              <a:ext cx="6145920" cy="9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6AA3ED-BDA5-8568-7267-FA375A9B656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46209" y="3166097"/>
                <a:ext cx="6163560" cy="930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DC25EF-B557-EBC9-8047-46A578E77869}"/>
                  </a:ext>
                </a:extLst>
              </p14:cNvPr>
              <p14:cNvContentPartPr/>
              <p14:nvPr/>
            </p14:nvContentPartPr>
            <p14:xfrm>
              <a:off x="7491969" y="2989341"/>
              <a:ext cx="319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DC25EF-B557-EBC9-8047-46A578E7786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82979" y="2980341"/>
                <a:ext cx="3373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60">
                <a:extLst>
                  <a:ext uri="{FF2B5EF4-FFF2-40B4-BE49-F238E27FC236}">
                    <a16:creationId xmlns:a16="http://schemas.microsoft.com/office/drawing/2014/main" id="{6E081F91-B510-DBE0-8EC6-176CC9AABB4C}"/>
                  </a:ext>
                </a:extLst>
              </p14:cNvPr>
              <p14:cNvContentPartPr/>
              <p14:nvPr/>
            </p14:nvContentPartPr>
            <p14:xfrm>
              <a:off x="7585209" y="4448061"/>
              <a:ext cx="359280" cy="191880"/>
            </p14:xfrm>
          </p:contentPart>
        </mc:Choice>
        <mc:Fallback xmlns="">
          <p:pic>
            <p:nvPicPr>
              <p:cNvPr id="58" name="Ink 60">
                <a:extLst>
                  <a:ext uri="{FF2B5EF4-FFF2-40B4-BE49-F238E27FC236}">
                    <a16:creationId xmlns:a16="http://schemas.microsoft.com/office/drawing/2014/main" id="{6E081F91-B510-DBE0-8EC6-176CC9AABB4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76209" y="4439061"/>
                <a:ext cx="376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8FD2E84-B6D6-A892-8D17-722BE9509F05}"/>
                  </a:ext>
                </a:extLst>
              </p14:cNvPr>
              <p14:cNvContentPartPr/>
              <p14:nvPr/>
            </p14:nvContentPartPr>
            <p14:xfrm>
              <a:off x="7988769" y="4433661"/>
              <a:ext cx="123120" cy="191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8FD2E84-B6D6-A892-8D17-722BE9509F0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79769" y="4424661"/>
                <a:ext cx="1407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70">
                <a:extLst>
                  <a:ext uri="{FF2B5EF4-FFF2-40B4-BE49-F238E27FC236}">
                    <a16:creationId xmlns:a16="http://schemas.microsoft.com/office/drawing/2014/main" id="{182E549F-7CEF-987B-8575-DD3DDB176C27}"/>
                  </a:ext>
                </a:extLst>
              </p14:cNvPr>
              <p14:cNvContentPartPr/>
              <p14:nvPr/>
            </p14:nvContentPartPr>
            <p14:xfrm>
              <a:off x="7300809" y="5377221"/>
              <a:ext cx="378360" cy="164520"/>
            </p14:xfrm>
          </p:contentPart>
        </mc:Choice>
        <mc:Fallback xmlns="">
          <p:pic>
            <p:nvPicPr>
              <p:cNvPr id="69" name="Ink 70">
                <a:extLst>
                  <a:ext uri="{FF2B5EF4-FFF2-40B4-BE49-F238E27FC236}">
                    <a16:creationId xmlns:a16="http://schemas.microsoft.com/office/drawing/2014/main" id="{182E549F-7CEF-987B-8575-DD3DDB176C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91800" y="5368221"/>
                <a:ext cx="396017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A33FD95-A552-61CA-5B86-C8506C69BDC1}"/>
                  </a:ext>
                </a:extLst>
              </p14:cNvPr>
              <p14:cNvContentPartPr/>
              <p14:nvPr/>
            </p14:nvContentPartPr>
            <p14:xfrm>
              <a:off x="7731729" y="5345901"/>
              <a:ext cx="113040" cy="204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A33FD95-A552-61CA-5B86-C8506C69BDC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22729" y="5336901"/>
                <a:ext cx="130680" cy="2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29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op">
            <a:extLst>
              <a:ext uri="{FF2B5EF4-FFF2-40B4-BE49-F238E27FC236}">
                <a16:creationId xmlns:a16="http://schemas.microsoft.com/office/drawing/2014/main" id="{E5E37453-CC66-5533-1CA7-AA842AF2FD80}"/>
              </a:ext>
            </a:extLst>
          </p:cNvPr>
          <p:cNvSpPr/>
          <p:nvPr/>
        </p:nvSpPr>
        <p:spPr>
          <a:xfrm>
            <a:off x="1080070" y="212902"/>
            <a:ext cx="11113700" cy="1082485"/>
          </a:xfrm>
          <a:custGeom>
            <a:avLst/>
            <a:gdLst>
              <a:gd name="connsiteX0" fmla="*/ 534600 w 11113700"/>
              <a:gd name="connsiteY0" fmla="*/ 0 h 1069200"/>
              <a:gd name="connsiteX1" fmla="*/ 11113700 w 11113700"/>
              <a:gd name="connsiteY1" fmla="*/ 0 h 1069200"/>
              <a:gd name="connsiteX2" fmla="*/ 11113700 w 11113700"/>
              <a:gd name="connsiteY2" fmla="*/ 1069200 h 1069200"/>
              <a:gd name="connsiteX3" fmla="*/ 534600 w 11113700"/>
              <a:gd name="connsiteY3" fmla="*/ 1069200 h 1069200"/>
              <a:gd name="connsiteX4" fmla="*/ 0 w 11113700"/>
              <a:gd name="connsiteY4" fmla="*/ 534600 h 1069200"/>
              <a:gd name="connsiteX5" fmla="*/ 534600 w 11113700"/>
              <a:gd name="connsiteY5" fmla="*/ 0 h 10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700" h="1069200">
                <a:moveTo>
                  <a:pt x="534600" y="0"/>
                </a:moveTo>
                <a:lnTo>
                  <a:pt x="11113700" y="0"/>
                </a:lnTo>
                <a:lnTo>
                  <a:pt x="11113700" y="1069200"/>
                </a:lnTo>
                <a:lnTo>
                  <a:pt x="534600" y="1069200"/>
                </a:lnTo>
                <a:cubicBezTo>
                  <a:pt x="239349" y="1069200"/>
                  <a:pt x="0" y="829851"/>
                  <a:pt x="0" y="534600"/>
                </a:cubicBezTo>
                <a:cubicBezTo>
                  <a:pt x="0" y="239349"/>
                  <a:pt x="239349" y="0"/>
                  <a:pt x="534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76A15-7EBA-B4F0-E758-58942531E65B}"/>
              </a:ext>
            </a:extLst>
          </p:cNvPr>
          <p:cNvSpPr txBox="1">
            <a:spLocks/>
          </p:cNvSpPr>
          <p:nvPr/>
        </p:nvSpPr>
        <p:spPr>
          <a:xfrm>
            <a:off x="1408170" y="85713"/>
            <a:ext cx="1078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Ecology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A453A1-7856-3966-9C56-DC047AC2C0F9}"/>
              </a:ext>
            </a:extLst>
          </p:cNvPr>
          <p:cNvGrpSpPr/>
          <p:nvPr/>
        </p:nvGrpSpPr>
        <p:grpSpPr>
          <a:xfrm>
            <a:off x="186988" y="1617977"/>
            <a:ext cx="1726756" cy="831552"/>
            <a:chOff x="858766" y="2766098"/>
            <a:chExt cx="2918638" cy="1283732"/>
          </a:xfrm>
        </p:grpSpPr>
        <p:pic>
          <p:nvPicPr>
            <p:cNvPr id="6" name="Graphic 5" descr="Puppy outline">
              <a:extLst>
                <a:ext uri="{FF2B5EF4-FFF2-40B4-BE49-F238E27FC236}">
                  <a16:creationId xmlns:a16="http://schemas.microsoft.com/office/drawing/2014/main" id="{0AA5CE71-5CD7-7F13-4F43-79B34100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8170" y="313543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Skull with solid fill">
              <a:extLst>
                <a:ext uri="{FF2B5EF4-FFF2-40B4-BE49-F238E27FC236}">
                  <a16:creationId xmlns:a16="http://schemas.microsoft.com/office/drawing/2014/main" id="{4185D956-4D53-4175-7360-B2F8C5A5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8084" y="313543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A8714-1C78-2FF4-C106-CE77FE847AB1}"/>
                </a:ext>
              </a:extLst>
            </p:cNvPr>
            <p:cNvSpPr txBox="1"/>
            <p:nvPr/>
          </p:nvSpPr>
          <p:spPr>
            <a:xfrm>
              <a:off x="858766" y="2766098"/>
              <a:ext cx="2918638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Host demographics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6A1785-F403-303A-6527-7656FDB142D3}"/>
              </a:ext>
            </a:extLst>
          </p:cNvPr>
          <p:cNvGrpSpPr/>
          <p:nvPr/>
        </p:nvGrpSpPr>
        <p:grpSpPr>
          <a:xfrm>
            <a:off x="574914" y="2569299"/>
            <a:ext cx="950901" cy="831553"/>
            <a:chOff x="5112706" y="2679471"/>
            <a:chExt cx="1607251" cy="12837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5B4034-12F6-B5ED-B4FE-A16A7FDFEB49}"/>
                </a:ext>
              </a:extLst>
            </p:cNvPr>
            <p:cNvSpPr txBox="1"/>
            <p:nvPr/>
          </p:nvSpPr>
          <p:spPr>
            <a:xfrm>
              <a:off x="5112706" y="2679471"/>
              <a:ext cx="1607251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Infections</a:t>
              </a:r>
              <a:endParaRPr lang="en-GB" u="sng"/>
            </a:p>
          </p:txBody>
        </p:sp>
        <p:pic>
          <p:nvPicPr>
            <p:cNvPr id="14" name="Graphic 13" descr="Germ with solid fill">
              <a:extLst>
                <a:ext uri="{FF2B5EF4-FFF2-40B4-BE49-F238E27FC236}">
                  <a16:creationId xmlns:a16="http://schemas.microsoft.com/office/drawing/2014/main" id="{9A3CCAB5-B601-9C1F-E62B-902577B2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59130" y="3048803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98DC04-E209-1ECD-C3F2-DF9C42E66C60}"/>
              </a:ext>
            </a:extLst>
          </p:cNvPr>
          <p:cNvGrpSpPr/>
          <p:nvPr/>
        </p:nvGrpSpPr>
        <p:grpSpPr>
          <a:xfrm>
            <a:off x="550742" y="3616176"/>
            <a:ext cx="941284" cy="831552"/>
            <a:chOff x="8480569" y="2679471"/>
            <a:chExt cx="1590996" cy="1283732"/>
          </a:xfrm>
        </p:grpSpPr>
        <p:pic>
          <p:nvPicPr>
            <p:cNvPr id="17" name="Graphic 16" descr="Adhesive Bandage with solid fill">
              <a:extLst>
                <a:ext uri="{FF2B5EF4-FFF2-40B4-BE49-F238E27FC236}">
                  <a16:creationId xmlns:a16="http://schemas.microsoft.com/office/drawing/2014/main" id="{F49D70AE-7B08-2B87-700B-AA1BA7E6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18866" y="3048803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3051C-D168-0F88-51C6-13AF5AA7BD9A}"/>
                </a:ext>
              </a:extLst>
            </p:cNvPr>
            <p:cNvSpPr txBox="1"/>
            <p:nvPr/>
          </p:nvSpPr>
          <p:spPr>
            <a:xfrm>
              <a:off x="8480569" y="2679471"/>
              <a:ext cx="1590996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Recovery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070B9-B1E1-4B21-084C-150DB7D189C5}"/>
              </a:ext>
            </a:extLst>
          </p:cNvPr>
          <p:cNvGrpSpPr/>
          <p:nvPr/>
        </p:nvGrpSpPr>
        <p:grpSpPr>
          <a:xfrm>
            <a:off x="472444" y="4567499"/>
            <a:ext cx="1097865" cy="831553"/>
            <a:chOff x="3531356" y="4448915"/>
            <a:chExt cx="1855657" cy="12837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1EEEB1-DDA8-B55A-EC81-4DF209C5E4E7}"/>
                </a:ext>
              </a:extLst>
            </p:cNvPr>
            <p:cNvSpPr txBox="1"/>
            <p:nvPr/>
          </p:nvSpPr>
          <p:spPr>
            <a:xfrm>
              <a:off x="3531356" y="4448915"/>
              <a:ext cx="1855657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Vaccination</a:t>
              </a:r>
            </a:p>
          </p:txBody>
        </p:sp>
        <p:pic>
          <p:nvPicPr>
            <p:cNvPr id="22" name="Graphic 21" descr="Needle with solid fill">
              <a:extLst>
                <a:ext uri="{FF2B5EF4-FFF2-40B4-BE49-F238E27FC236}">
                  <a16:creationId xmlns:a16="http://schemas.microsoft.com/office/drawing/2014/main" id="{5D56945E-3BBE-ED10-E218-D1F6F30C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01984" y="481824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B3AF3-2377-7F77-01CB-550CE19E0FA6}"/>
              </a:ext>
            </a:extLst>
          </p:cNvPr>
          <p:cNvGrpSpPr/>
          <p:nvPr/>
        </p:nvGrpSpPr>
        <p:grpSpPr>
          <a:xfrm>
            <a:off x="104577" y="5518818"/>
            <a:ext cx="1864613" cy="831553"/>
            <a:chOff x="6401107" y="4448915"/>
            <a:chExt cx="3151650" cy="12837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0A55A-839A-82E5-61CB-91E93D9C8A20}"/>
                </a:ext>
              </a:extLst>
            </p:cNvPr>
            <p:cNvSpPr txBox="1"/>
            <p:nvPr/>
          </p:nvSpPr>
          <p:spPr>
            <a:xfrm>
              <a:off x="6401107" y="4448915"/>
              <a:ext cx="3151650" cy="47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u="sng"/>
                <a:t>Other host properties</a:t>
              </a:r>
            </a:p>
          </p:txBody>
        </p:sp>
        <p:pic>
          <p:nvPicPr>
            <p:cNvPr id="26" name="Graphic 25" descr="Miscellaneous with solid fill">
              <a:extLst>
                <a:ext uri="{FF2B5EF4-FFF2-40B4-BE49-F238E27FC236}">
                  <a16:creationId xmlns:a16="http://schemas.microsoft.com/office/drawing/2014/main" id="{C1695557-FBBD-6F72-BEC7-5E4CDDB64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19733" y="4818247"/>
              <a:ext cx="914400" cy="914400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9B9EB6-B591-4616-79D8-00AA3039328E}"/>
              </a:ext>
            </a:extLst>
          </p:cNvPr>
          <p:cNvSpPr/>
          <p:nvPr/>
        </p:nvSpPr>
        <p:spPr>
          <a:xfrm>
            <a:off x="5446644" y="2033148"/>
            <a:ext cx="914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5AAD56-2267-055C-C956-A50BE275D5FD}"/>
              </a:ext>
            </a:extLst>
          </p:cNvPr>
          <p:cNvSpPr/>
          <p:nvPr/>
        </p:nvSpPr>
        <p:spPr>
          <a:xfrm>
            <a:off x="9093214" y="2033148"/>
            <a:ext cx="914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E72B5-D975-CFE4-86A0-1F341A3A8034}"/>
                  </a:ext>
                </a:extLst>
              </p:cNvPr>
              <p:cNvSpPr txBox="1"/>
              <p:nvPr/>
            </p:nvSpPr>
            <p:spPr>
              <a:xfrm>
                <a:off x="5578371" y="2105628"/>
                <a:ext cx="6509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E72B5-D975-CFE4-86A0-1F341A3A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71" y="2105628"/>
                <a:ext cx="65094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B7F42E-6275-B1CE-AFE8-D6BADFB951A0}"/>
                  </a:ext>
                </a:extLst>
              </p:cNvPr>
              <p:cNvSpPr txBox="1"/>
              <p:nvPr/>
            </p:nvSpPr>
            <p:spPr>
              <a:xfrm>
                <a:off x="9197914" y="2105628"/>
                <a:ext cx="7050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B7F42E-6275-B1CE-AFE8-D6BADFB9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914" y="2105628"/>
                <a:ext cx="70500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C19037-B304-F95E-46A9-A19AB196D61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512365" y="2490348"/>
            <a:ext cx="9342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5089F3-F09F-CE65-FB66-F5A3C101E0E3}"/>
              </a:ext>
            </a:extLst>
          </p:cNvPr>
          <p:cNvCxnSpPr>
            <a:cxnSpLocks/>
          </p:cNvCxnSpPr>
          <p:nvPr/>
        </p:nvCxnSpPr>
        <p:spPr>
          <a:xfrm>
            <a:off x="6361044" y="2231934"/>
            <a:ext cx="27321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5FA73D-C751-DCF5-D861-2EF964A16FF6}"/>
              </a:ext>
            </a:extLst>
          </p:cNvPr>
          <p:cNvCxnSpPr>
            <a:cxnSpLocks/>
          </p:cNvCxnSpPr>
          <p:nvPr/>
        </p:nvCxnSpPr>
        <p:spPr>
          <a:xfrm>
            <a:off x="6361044" y="2652690"/>
            <a:ext cx="273217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34BB4E-33BB-E341-2C41-CB34279E6BF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903844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29534D-929C-2BE0-65CB-37AE7297FA35}"/>
              </a:ext>
            </a:extLst>
          </p:cNvPr>
          <p:cNvCxnSpPr>
            <a:cxnSpLocks/>
          </p:cNvCxnSpPr>
          <p:nvPr/>
        </p:nvCxnSpPr>
        <p:spPr>
          <a:xfrm>
            <a:off x="9342783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C67208-9604-99A5-D032-A0B388A2FC9B}"/>
              </a:ext>
            </a:extLst>
          </p:cNvPr>
          <p:cNvCxnSpPr>
            <a:cxnSpLocks/>
          </p:cNvCxnSpPr>
          <p:nvPr/>
        </p:nvCxnSpPr>
        <p:spPr>
          <a:xfrm>
            <a:off x="9740348" y="2947548"/>
            <a:ext cx="0" cy="668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C928AB-862A-7DD3-273A-1BA7361449DC}"/>
                  </a:ext>
                </a:extLst>
              </p:cNvPr>
              <p:cNvSpPr txBox="1"/>
              <p:nvPr/>
            </p:nvSpPr>
            <p:spPr>
              <a:xfrm>
                <a:off x="4625531" y="2121016"/>
                <a:ext cx="738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C928AB-862A-7DD3-273A-1BA73614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31" y="2121016"/>
                <a:ext cx="738857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F51F0-DD62-8066-F311-DEB262062D22}"/>
                  </a:ext>
                </a:extLst>
              </p:cNvPr>
              <p:cNvSpPr txBox="1"/>
              <p:nvPr/>
            </p:nvSpPr>
            <p:spPr>
              <a:xfrm>
                <a:off x="7357701" y="1862602"/>
                <a:ext cx="766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F51F0-DD62-8066-F311-DEB262062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01" y="1862602"/>
                <a:ext cx="766172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918B85-D6ED-192A-6EF3-03DB35450586}"/>
                  </a:ext>
                </a:extLst>
              </p:cNvPr>
              <p:cNvSpPr txBox="1"/>
              <p:nvPr/>
            </p:nvSpPr>
            <p:spPr>
              <a:xfrm>
                <a:off x="7467666" y="2652690"/>
                <a:ext cx="51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918B85-D6ED-192A-6EF3-03DB35450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6" y="2652690"/>
                <a:ext cx="518925" cy="369332"/>
              </a:xfrm>
              <a:prstGeom prst="rect">
                <a:avLst/>
              </a:prstGeom>
              <a:blipFill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1E28A0-97CE-6DFB-2A8B-6BC1890A9C7D}"/>
                  </a:ext>
                </a:extLst>
              </p:cNvPr>
              <p:cNvSpPr txBox="1"/>
              <p:nvPr/>
            </p:nvSpPr>
            <p:spPr>
              <a:xfrm>
                <a:off x="5446644" y="3095713"/>
                <a:ext cx="50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1E28A0-97CE-6DFB-2A8B-6BC1890A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44" y="3095713"/>
                <a:ext cx="50013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F52B2F-39C4-57BB-752E-8E19E19A7F7B}"/>
                  </a:ext>
                </a:extLst>
              </p:cNvPr>
              <p:cNvSpPr txBox="1"/>
              <p:nvPr/>
            </p:nvSpPr>
            <p:spPr>
              <a:xfrm>
                <a:off x="8916471" y="3073446"/>
                <a:ext cx="522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F52B2F-39C4-57BB-752E-8E19E19A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471" y="3073446"/>
                <a:ext cx="52213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957D6F-93AD-B192-DD8B-8B3189F3383E}"/>
                  </a:ext>
                </a:extLst>
              </p:cNvPr>
              <p:cNvSpPr txBox="1"/>
              <p:nvPr/>
            </p:nvSpPr>
            <p:spPr>
              <a:xfrm>
                <a:off x="9688171" y="3085872"/>
                <a:ext cx="65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957D6F-93AD-B192-DD8B-8B3189F33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171" y="3085872"/>
                <a:ext cx="65742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D8D92F-463D-5F36-0286-3B5B8C3DBF58}"/>
                  </a:ext>
                </a:extLst>
              </p14:cNvPr>
              <p14:cNvContentPartPr/>
              <p14:nvPr/>
            </p14:nvContentPartPr>
            <p14:xfrm>
              <a:off x="2234889" y="61735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D8D92F-463D-5F36-0286-3B5B8C3DBF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25889" y="6164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51E048-3015-0474-010E-2166C2C08DA3}"/>
                  </a:ext>
                </a:extLst>
              </p14:cNvPr>
              <p14:cNvContentPartPr/>
              <p14:nvPr/>
            </p14:nvContentPartPr>
            <p14:xfrm>
              <a:off x="217809" y="1565181"/>
              <a:ext cx="1792080" cy="93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51E048-3015-0474-010E-2166C2C08D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8809" y="1556181"/>
                <a:ext cx="180972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D8DF399-0B94-58A6-1FF3-2985F3A77B73}"/>
                  </a:ext>
                </a:extLst>
              </p14:cNvPr>
              <p14:cNvContentPartPr/>
              <p14:nvPr/>
            </p14:nvContentPartPr>
            <p14:xfrm>
              <a:off x="4771089" y="2422341"/>
              <a:ext cx="437760" cy="2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D8DF399-0B94-58A6-1FF3-2985F3A77B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62089" y="2413341"/>
                <a:ext cx="455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83648888-1F7C-1922-423F-EF76E751F73D}"/>
                  </a:ext>
                </a:extLst>
              </p14:cNvPr>
              <p14:cNvContentPartPr/>
              <p14:nvPr/>
            </p14:nvContentPartPr>
            <p14:xfrm>
              <a:off x="2340955" y="4286061"/>
              <a:ext cx="352440" cy="60660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83648888-1F7C-1922-423F-EF76E751F73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31955" y="4277061"/>
                <a:ext cx="3700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4AE602C-F424-9A95-508A-7EBA9B8AB9C3}"/>
                  </a:ext>
                </a:extLst>
              </p14:cNvPr>
              <p14:cNvContentPartPr/>
              <p14:nvPr/>
            </p14:nvContentPartPr>
            <p14:xfrm>
              <a:off x="2532475" y="4661181"/>
              <a:ext cx="127440" cy="18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4AE602C-F424-9A95-508A-7EBA9B8AB9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23500" y="4652181"/>
                <a:ext cx="14503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29E7B9ED-597A-7687-6A53-9C176C6CE46A}"/>
                  </a:ext>
                </a:extLst>
              </p14:cNvPr>
              <p14:cNvContentPartPr/>
              <p14:nvPr/>
            </p14:nvContentPartPr>
            <p14:xfrm>
              <a:off x="2883115" y="4557861"/>
              <a:ext cx="203400" cy="6156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29E7B9ED-597A-7687-6A53-9C176C6CE46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74115" y="4548913"/>
                <a:ext cx="221040" cy="7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702A0423-A0EF-704E-0DC4-B84DAB4DC680}"/>
                  </a:ext>
                </a:extLst>
              </p14:cNvPr>
              <p14:cNvContentPartPr/>
              <p14:nvPr/>
            </p14:nvContentPartPr>
            <p14:xfrm>
              <a:off x="2318275" y="5116581"/>
              <a:ext cx="136800" cy="23292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702A0423-A0EF-704E-0DC4-B84DAB4DC6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09299" y="5107581"/>
                <a:ext cx="154394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id="{31AD8A0A-A844-D465-59DF-3A8D3CFDDA6C}"/>
                  </a:ext>
                </a:extLst>
              </p14:cNvPr>
              <p14:cNvContentPartPr/>
              <p14:nvPr/>
            </p14:nvContentPartPr>
            <p14:xfrm>
              <a:off x="2332675" y="5129541"/>
              <a:ext cx="295560" cy="30636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31AD8A0A-A844-D465-59DF-3A8D3CFDDA6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23675" y="5120530"/>
                <a:ext cx="313200" cy="324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F9663CD-F583-25C8-16FC-F5102C8F7E8E}"/>
                  </a:ext>
                </a:extLst>
              </p14:cNvPr>
              <p14:cNvContentPartPr/>
              <p14:nvPr/>
            </p14:nvContentPartPr>
            <p14:xfrm>
              <a:off x="2331235" y="5500701"/>
              <a:ext cx="281520" cy="226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F9663CD-F583-25C8-16FC-F5102C8F7E8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22235" y="5491701"/>
                <a:ext cx="2991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01038E1-FC1B-1C97-75C8-240A9BAD6395}"/>
                  </a:ext>
                </a:extLst>
              </p14:cNvPr>
              <p14:cNvContentPartPr/>
              <p14:nvPr/>
            </p14:nvContentPartPr>
            <p14:xfrm>
              <a:off x="2854315" y="5451021"/>
              <a:ext cx="144360" cy="81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01038E1-FC1B-1C97-75C8-240A9BAD63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45315" y="5442021"/>
                <a:ext cx="162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87BA0853-44EE-F33C-BE64-F4C6F619D696}"/>
                  </a:ext>
                </a:extLst>
              </p14:cNvPr>
              <p14:cNvContentPartPr/>
              <p14:nvPr/>
            </p14:nvContentPartPr>
            <p14:xfrm>
              <a:off x="3270475" y="4476501"/>
              <a:ext cx="649440" cy="21780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87BA0853-44EE-F33C-BE64-F4C6F619D69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61475" y="4467501"/>
                <a:ext cx="6670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58F8320B-F7C4-226F-C8A6-5A673761E2B7}"/>
                  </a:ext>
                </a:extLst>
              </p14:cNvPr>
              <p14:cNvContentPartPr/>
              <p14:nvPr/>
            </p14:nvContentPartPr>
            <p14:xfrm>
              <a:off x="4131235" y="4525821"/>
              <a:ext cx="463320" cy="172800"/>
            </p14:xfrm>
          </p:contentPart>
        </mc:Choice>
        <mc:Fallback xmlns=""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58F8320B-F7C4-226F-C8A6-5A673761E2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22235" y="4516802"/>
                <a:ext cx="480960" cy="190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3CA811F-5BD1-1673-F5B8-4E646C68D608}"/>
                  </a:ext>
                </a:extLst>
              </p14:cNvPr>
              <p14:cNvContentPartPr/>
              <p14:nvPr/>
            </p14:nvContentPartPr>
            <p14:xfrm>
              <a:off x="4646755" y="4507821"/>
              <a:ext cx="157680" cy="168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3CA811F-5BD1-1673-F5B8-4E646C68D60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37755" y="4498821"/>
                <a:ext cx="1753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9">
                <a:extLst>
                  <a:ext uri="{FF2B5EF4-FFF2-40B4-BE49-F238E27FC236}">
                    <a16:creationId xmlns:a16="http://schemas.microsoft.com/office/drawing/2014/main" id="{53F1181C-5EA5-7673-7DEB-57D3DEB6ED29}"/>
                  </a:ext>
                </a:extLst>
              </p14:cNvPr>
              <p14:cNvContentPartPr/>
              <p14:nvPr/>
            </p14:nvContentPartPr>
            <p14:xfrm>
              <a:off x="3257875" y="5420421"/>
              <a:ext cx="396360" cy="191520"/>
            </p14:xfrm>
          </p:contentPart>
        </mc:Choice>
        <mc:Fallback xmlns="">
          <p:pic>
            <p:nvPicPr>
              <p:cNvPr id="79" name="Ink 79">
                <a:extLst>
                  <a:ext uri="{FF2B5EF4-FFF2-40B4-BE49-F238E27FC236}">
                    <a16:creationId xmlns:a16="http://schemas.microsoft.com/office/drawing/2014/main" id="{53F1181C-5EA5-7673-7DEB-57D3DEB6ED2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48867" y="5411421"/>
                <a:ext cx="414016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8DC190-A188-C730-A707-51294276C654}"/>
                  </a:ext>
                </a:extLst>
              </p14:cNvPr>
              <p14:cNvContentPartPr/>
              <p14:nvPr/>
            </p14:nvContentPartPr>
            <p14:xfrm>
              <a:off x="3717595" y="5395941"/>
              <a:ext cx="143280" cy="224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8DC190-A188-C730-A707-51294276C6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08595" y="5386927"/>
                <a:ext cx="160920" cy="242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97E673-79BB-903C-3A95-2492A4344DD7}"/>
                  </a:ext>
                </a:extLst>
              </p14:cNvPr>
              <p14:cNvContentPartPr/>
              <p14:nvPr/>
            </p14:nvContentPartPr>
            <p14:xfrm>
              <a:off x="5567409" y="3384621"/>
              <a:ext cx="241560" cy="5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97E673-79BB-903C-3A95-2492A4344DD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58409" y="3375621"/>
                <a:ext cx="259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E84E290-173E-BA8E-C448-14148D5DA54C}"/>
                  </a:ext>
                </a:extLst>
              </p14:cNvPr>
              <p14:cNvContentPartPr/>
              <p14:nvPr/>
            </p14:nvContentPartPr>
            <p14:xfrm>
              <a:off x="9012249" y="3367701"/>
              <a:ext cx="259560" cy="38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E84E290-173E-BA8E-C448-14148D5DA54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003249" y="3358701"/>
                <a:ext cx="277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DFC675-045B-9E50-7244-CBDEAF23D9DB}"/>
                  </a:ext>
                </a:extLst>
              </p14:cNvPr>
              <p14:cNvContentPartPr/>
              <p14:nvPr/>
            </p14:nvContentPartPr>
            <p14:xfrm>
              <a:off x="453969" y="2553741"/>
              <a:ext cx="1084680" cy="88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DFC675-045B-9E50-7244-CBDEAF23D9D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4969" y="2544741"/>
                <a:ext cx="110232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16C30B-33E6-C312-D86B-A0EB0F9CB4D8}"/>
                  </a:ext>
                </a:extLst>
              </p14:cNvPr>
              <p14:cNvContentPartPr/>
              <p14:nvPr/>
            </p14:nvContentPartPr>
            <p14:xfrm>
              <a:off x="7439769" y="2162421"/>
              <a:ext cx="531720" cy="24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16C30B-33E6-C312-D86B-A0EB0F9CB4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30763" y="2153421"/>
                <a:ext cx="549372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443ADCDE-623F-B626-A122-19BF3B0798FD}"/>
                  </a:ext>
                </a:extLst>
              </p14:cNvPr>
              <p14:cNvContentPartPr/>
              <p14:nvPr/>
            </p14:nvContentPartPr>
            <p14:xfrm>
              <a:off x="5038795" y="4568301"/>
              <a:ext cx="294840" cy="23904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443ADCDE-623F-B626-A122-19BF3B0798F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29795" y="4559301"/>
                <a:ext cx="3124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6">
                <a:extLst>
                  <a:ext uri="{FF2B5EF4-FFF2-40B4-BE49-F238E27FC236}">
                    <a16:creationId xmlns:a16="http://schemas.microsoft.com/office/drawing/2014/main" id="{4AE79309-9F7F-929C-6E47-3221F55C9033}"/>
                  </a:ext>
                </a:extLst>
              </p14:cNvPr>
              <p14:cNvContentPartPr/>
              <p14:nvPr/>
            </p14:nvContentPartPr>
            <p14:xfrm>
              <a:off x="5288635" y="4454901"/>
              <a:ext cx="588240" cy="279360"/>
            </p14:xfrm>
          </p:contentPart>
        </mc:Choice>
        <mc:Fallback xmlns="">
          <p:pic>
            <p:nvPicPr>
              <p:cNvPr id="55" name="Ink 56">
                <a:extLst>
                  <a:ext uri="{FF2B5EF4-FFF2-40B4-BE49-F238E27FC236}">
                    <a16:creationId xmlns:a16="http://schemas.microsoft.com/office/drawing/2014/main" id="{4AE79309-9F7F-929C-6E47-3221F55C90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79629" y="4445889"/>
                <a:ext cx="605891" cy="297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08029CDF-49B2-C5BB-1371-A170F0184681}"/>
                  </a:ext>
                </a:extLst>
              </p14:cNvPr>
              <p14:cNvContentPartPr/>
              <p14:nvPr/>
            </p14:nvContentPartPr>
            <p14:xfrm>
              <a:off x="3980590" y="5358141"/>
              <a:ext cx="764640" cy="29484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08029CDF-49B2-C5BB-1371-A170F01846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71590" y="5349141"/>
                <a:ext cx="7822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CD8A434-7138-EA89-386C-BDC9B517E2FA}"/>
                  </a:ext>
                </a:extLst>
              </p14:cNvPr>
              <p14:cNvContentPartPr/>
              <p14:nvPr/>
            </p14:nvContentPartPr>
            <p14:xfrm>
              <a:off x="9830889" y="3413781"/>
              <a:ext cx="340560" cy="37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CD8A434-7138-EA89-386C-BDC9B517E2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21889" y="3404781"/>
                <a:ext cx="358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8">
                <a:extLst>
                  <a:ext uri="{FF2B5EF4-FFF2-40B4-BE49-F238E27FC236}">
                    <a16:creationId xmlns:a16="http://schemas.microsoft.com/office/drawing/2014/main" id="{27F72AF2-0264-F18D-C2D8-62A160F091ED}"/>
                  </a:ext>
                </a:extLst>
              </p14:cNvPr>
              <p14:cNvContentPartPr/>
              <p14:nvPr/>
            </p14:nvContentPartPr>
            <p14:xfrm>
              <a:off x="4929355" y="5416101"/>
              <a:ext cx="388440" cy="138240"/>
            </p14:xfrm>
          </p:contentPart>
        </mc:Choice>
        <mc:Fallback xmlns="">
          <p:pic>
            <p:nvPicPr>
              <p:cNvPr id="68" name="Ink 68">
                <a:extLst>
                  <a:ext uri="{FF2B5EF4-FFF2-40B4-BE49-F238E27FC236}">
                    <a16:creationId xmlns:a16="http://schemas.microsoft.com/office/drawing/2014/main" id="{27F72AF2-0264-F18D-C2D8-62A160F091E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20347" y="5407101"/>
                <a:ext cx="406096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FE6E468B-4D46-960F-4257-CB5892B97368}"/>
                  </a:ext>
                </a:extLst>
              </p14:cNvPr>
              <p14:cNvContentPartPr/>
              <p14:nvPr/>
            </p14:nvContentPartPr>
            <p14:xfrm>
              <a:off x="5333275" y="5317461"/>
              <a:ext cx="293040" cy="335520"/>
            </p14:xfrm>
          </p:contentPart>
        </mc:Choice>
        <mc:Fallback xmlns=""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FE6E468B-4D46-960F-4257-CB5892B9736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24264" y="5308461"/>
                <a:ext cx="310702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CD0D10D-1502-702C-7C49-4B278B6FA129}"/>
                  </a:ext>
                </a:extLst>
              </p14:cNvPr>
              <p14:cNvContentPartPr/>
              <p14:nvPr/>
            </p14:nvContentPartPr>
            <p14:xfrm>
              <a:off x="544689" y="3585501"/>
              <a:ext cx="1034640" cy="830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CD0D10D-1502-702C-7C49-4B278B6FA12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5689" y="3576501"/>
                <a:ext cx="105228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DC25EF-B557-EBC9-8047-46A578E77869}"/>
                  </a:ext>
                </a:extLst>
              </p14:cNvPr>
              <p14:cNvContentPartPr/>
              <p14:nvPr/>
            </p14:nvContentPartPr>
            <p14:xfrm>
              <a:off x="7491969" y="2989341"/>
              <a:ext cx="319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DC25EF-B557-EBC9-8047-46A578E7786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82979" y="2980341"/>
                <a:ext cx="3373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Ink 60">
                <a:extLst>
                  <a:ext uri="{FF2B5EF4-FFF2-40B4-BE49-F238E27FC236}">
                    <a16:creationId xmlns:a16="http://schemas.microsoft.com/office/drawing/2014/main" id="{6E081F91-B510-DBE0-8EC6-176CC9AABB4C}"/>
                  </a:ext>
                </a:extLst>
              </p14:cNvPr>
              <p14:cNvContentPartPr/>
              <p14:nvPr/>
            </p14:nvContentPartPr>
            <p14:xfrm>
              <a:off x="6044275" y="4448061"/>
              <a:ext cx="359280" cy="191880"/>
            </p14:xfrm>
          </p:contentPart>
        </mc:Choice>
        <mc:Fallback xmlns="">
          <p:pic>
            <p:nvPicPr>
              <p:cNvPr id="58" name="Ink 60">
                <a:extLst>
                  <a:ext uri="{FF2B5EF4-FFF2-40B4-BE49-F238E27FC236}">
                    <a16:creationId xmlns:a16="http://schemas.microsoft.com/office/drawing/2014/main" id="{6E081F91-B510-DBE0-8EC6-176CC9AABB4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35275" y="4439061"/>
                <a:ext cx="376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8FD2E84-B6D6-A892-8D17-722BE9509F05}"/>
                  </a:ext>
                </a:extLst>
              </p14:cNvPr>
              <p14:cNvContentPartPr/>
              <p14:nvPr/>
            </p14:nvContentPartPr>
            <p14:xfrm>
              <a:off x="6447835" y="4433661"/>
              <a:ext cx="123120" cy="191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8FD2E84-B6D6-A892-8D17-722BE9509F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38835" y="4424661"/>
                <a:ext cx="1407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9" name="Ink 70">
                <a:extLst>
                  <a:ext uri="{FF2B5EF4-FFF2-40B4-BE49-F238E27FC236}">
                    <a16:creationId xmlns:a16="http://schemas.microsoft.com/office/drawing/2014/main" id="{182E549F-7CEF-987B-8575-DD3DDB176C27}"/>
                  </a:ext>
                </a:extLst>
              </p14:cNvPr>
              <p14:cNvContentPartPr/>
              <p14:nvPr/>
            </p14:nvContentPartPr>
            <p14:xfrm>
              <a:off x="5759875" y="5377221"/>
              <a:ext cx="378360" cy="164520"/>
            </p14:xfrm>
          </p:contentPart>
        </mc:Choice>
        <mc:Fallback xmlns="">
          <p:pic>
            <p:nvPicPr>
              <p:cNvPr id="69" name="Ink 70">
                <a:extLst>
                  <a:ext uri="{FF2B5EF4-FFF2-40B4-BE49-F238E27FC236}">
                    <a16:creationId xmlns:a16="http://schemas.microsoft.com/office/drawing/2014/main" id="{182E549F-7CEF-987B-8575-DD3DDB176C2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50866" y="5368221"/>
                <a:ext cx="396017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A33FD95-A552-61CA-5B86-C8506C69BDC1}"/>
                  </a:ext>
                </a:extLst>
              </p14:cNvPr>
              <p14:cNvContentPartPr/>
              <p14:nvPr/>
            </p14:nvContentPartPr>
            <p14:xfrm>
              <a:off x="6190795" y="5345901"/>
              <a:ext cx="113040" cy="204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A33FD95-A552-61CA-5B86-C8506C69BDC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81795" y="5336901"/>
                <a:ext cx="130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D6DB71CE-EA03-51AE-8600-D893F19E551A}"/>
                  </a:ext>
                </a:extLst>
              </p14:cNvPr>
              <p14:cNvContentPartPr/>
              <p14:nvPr/>
            </p14:nvContentPartPr>
            <p14:xfrm>
              <a:off x="6845409" y="4492701"/>
              <a:ext cx="140040" cy="6408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D6DB71CE-EA03-51AE-8600-D893F19E551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36432" y="4483751"/>
                <a:ext cx="157635" cy="81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65">
                <a:extLst>
                  <a:ext uri="{FF2B5EF4-FFF2-40B4-BE49-F238E27FC236}">
                    <a16:creationId xmlns:a16="http://schemas.microsoft.com/office/drawing/2014/main" id="{9677921F-B6D1-0201-4BD1-7EBC4C88BD6E}"/>
                  </a:ext>
                </a:extLst>
              </p14:cNvPr>
              <p14:cNvContentPartPr/>
              <p14:nvPr/>
            </p14:nvContentPartPr>
            <p14:xfrm>
              <a:off x="7162929" y="4344021"/>
              <a:ext cx="867240" cy="266400"/>
            </p14:xfrm>
          </p:contentPart>
        </mc:Choice>
        <mc:Fallback xmlns="">
          <p:pic>
            <p:nvPicPr>
              <p:cNvPr id="57" name="Ink 65">
                <a:extLst>
                  <a:ext uri="{FF2B5EF4-FFF2-40B4-BE49-F238E27FC236}">
                    <a16:creationId xmlns:a16="http://schemas.microsoft.com/office/drawing/2014/main" id="{9677921F-B6D1-0201-4BD1-7EBC4C88BD6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53929" y="4335009"/>
                <a:ext cx="884880" cy="28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71">
                <a:extLst>
                  <a:ext uri="{FF2B5EF4-FFF2-40B4-BE49-F238E27FC236}">
                    <a16:creationId xmlns:a16="http://schemas.microsoft.com/office/drawing/2014/main" id="{CC69B90A-64AC-5550-5D5F-957A8ADC27A7}"/>
                  </a:ext>
                </a:extLst>
              </p14:cNvPr>
              <p14:cNvContentPartPr/>
              <p14:nvPr/>
            </p14:nvContentPartPr>
            <p14:xfrm>
              <a:off x="8194689" y="4292181"/>
              <a:ext cx="301680" cy="375480"/>
            </p14:xfrm>
          </p:contentPart>
        </mc:Choice>
        <mc:Fallback xmlns="">
          <p:pic>
            <p:nvPicPr>
              <p:cNvPr id="67" name="Ink 71">
                <a:extLst>
                  <a:ext uri="{FF2B5EF4-FFF2-40B4-BE49-F238E27FC236}">
                    <a16:creationId xmlns:a16="http://schemas.microsoft.com/office/drawing/2014/main" id="{CC69B90A-64AC-5550-5D5F-957A8ADC27A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85689" y="4283190"/>
                <a:ext cx="319320" cy="393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Ink 80">
                <a:extLst>
                  <a:ext uri="{FF2B5EF4-FFF2-40B4-BE49-F238E27FC236}">
                    <a16:creationId xmlns:a16="http://schemas.microsoft.com/office/drawing/2014/main" id="{5417A5CD-B591-05B7-10CE-3089946BD7BC}"/>
                  </a:ext>
                </a:extLst>
              </p14:cNvPr>
              <p14:cNvContentPartPr/>
              <p14:nvPr/>
            </p14:nvContentPartPr>
            <p14:xfrm>
              <a:off x="8629569" y="4489461"/>
              <a:ext cx="286560" cy="174960"/>
            </p14:xfrm>
          </p:contentPart>
        </mc:Choice>
        <mc:Fallback xmlns="">
          <p:pic>
            <p:nvPicPr>
              <p:cNvPr id="78" name="Ink 80">
                <a:extLst>
                  <a:ext uri="{FF2B5EF4-FFF2-40B4-BE49-F238E27FC236}">
                    <a16:creationId xmlns:a16="http://schemas.microsoft.com/office/drawing/2014/main" id="{5417A5CD-B591-05B7-10CE-3089946BD7B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620580" y="4480461"/>
                <a:ext cx="304178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5" name="Ink 85">
                <a:extLst>
                  <a:ext uri="{FF2B5EF4-FFF2-40B4-BE49-F238E27FC236}">
                    <a16:creationId xmlns:a16="http://schemas.microsoft.com/office/drawing/2014/main" id="{BF4C116B-C623-D870-3F0C-A7C506685938}"/>
                  </a:ext>
                </a:extLst>
              </p14:cNvPr>
              <p14:cNvContentPartPr/>
              <p14:nvPr/>
            </p14:nvContentPartPr>
            <p14:xfrm>
              <a:off x="8856369" y="4307661"/>
              <a:ext cx="623160" cy="311040"/>
            </p14:xfrm>
          </p:contentPart>
        </mc:Choice>
        <mc:Fallback xmlns="">
          <p:pic>
            <p:nvPicPr>
              <p:cNvPr id="85" name="Ink 85">
                <a:extLst>
                  <a:ext uri="{FF2B5EF4-FFF2-40B4-BE49-F238E27FC236}">
                    <a16:creationId xmlns:a16="http://schemas.microsoft.com/office/drawing/2014/main" id="{BF4C116B-C623-D870-3F0C-A7C50668593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847369" y="4298661"/>
                <a:ext cx="640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24887E3-6284-CD6D-56D1-A911AD423479}"/>
                  </a:ext>
                </a:extLst>
              </p14:cNvPr>
              <p14:cNvContentPartPr/>
              <p14:nvPr/>
            </p14:nvContentPartPr>
            <p14:xfrm>
              <a:off x="9564849" y="4361661"/>
              <a:ext cx="134280" cy="183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24887E3-6284-CD6D-56D1-A911AD42347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555873" y="4352661"/>
                <a:ext cx="151873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66A377D-F73B-D7F6-FA36-7167ABFAFD96}"/>
                  </a:ext>
                </a:extLst>
              </p14:cNvPr>
              <p14:cNvContentPartPr/>
              <p14:nvPr/>
            </p14:nvContentPartPr>
            <p14:xfrm>
              <a:off x="9909369" y="4405581"/>
              <a:ext cx="138960" cy="135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66A377D-F73B-D7F6-FA36-7167ABFAFD9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900369" y="4396605"/>
                <a:ext cx="156600" cy="152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90">
                <a:extLst>
                  <a:ext uri="{FF2B5EF4-FFF2-40B4-BE49-F238E27FC236}">
                    <a16:creationId xmlns:a16="http://schemas.microsoft.com/office/drawing/2014/main" id="{1796AB45-ED46-A684-09A3-418BAED12F2C}"/>
                  </a:ext>
                </a:extLst>
              </p14:cNvPr>
              <p14:cNvContentPartPr/>
              <p14:nvPr/>
            </p14:nvContentPartPr>
            <p14:xfrm>
              <a:off x="10226169" y="4335381"/>
              <a:ext cx="333720" cy="225360"/>
            </p14:xfrm>
          </p:contentPart>
        </mc:Choice>
        <mc:Fallback xmlns="">
          <p:pic>
            <p:nvPicPr>
              <p:cNvPr id="90" name="Ink 90">
                <a:extLst>
                  <a:ext uri="{FF2B5EF4-FFF2-40B4-BE49-F238E27FC236}">
                    <a16:creationId xmlns:a16="http://schemas.microsoft.com/office/drawing/2014/main" id="{1796AB45-ED46-A684-09A3-418BAED12F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217169" y="4326367"/>
                <a:ext cx="351360" cy="243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3">
                <a:extLst>
                  <a:ext uri="{FF2B5EF4-FFF2-40B4-BE49-F238E27FC236}">
                    <a16:creationId xmlns:a16="http://schemas.microsoft.com/office/drawing/2014/main" id="{593A72EA-E69A-9FDF-FD67-7C59A62AA810}"/>
                  </a:ext>
                </a:extLst>
              </p14:cNvPr>
              <p14:cNvContentPartPr/>
              <p14:nvPr/>
            </p14:nvContentPartPr>
            <p14:xfrm>
              <a:off x="6825969" y="5399541"/>
              <a:ext cx="120600" cy="66240"/>
            </p14:xfrm>
          </p:contentPart>
        </mc:Choice>
        <mc:Fallback xmlns="">
          <p:pic>
            <p:nvPicPr>
              <p:cNvPr id="93" name="Ink 93">
                <a:extLst>
                  <a:ext uri="{FF2B5EF4-FFF2-40B4-BE49-F238E27FC236}">
                    <a16:creationId xmlns:a16="http://schemas.microsoft.com/office/drawing/2014/main" id="{593A72EA-E69A-9FDF-FD67-7C59A62AA81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16969" y="5390541"/>
                <a:ext cx="1382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020223C7-EB10-ED98-80E4-F56538F434BA}"/>
                  </a:ext>
                </a:extLst>
              </p14:cNvPr>
              <p14:cNvContentPartPr/>
              <p14:nvPr/>
            </p14:nvContentPartPr>
            <p14:xfrm>
              <a:off x="7276329" y="5247621"/>
              <a:ext cx="161640" cy="41112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020223C7-EB10-ED98-80E4-F56538F434B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267309" y="5238629"/>
                <a:ext cx="179319" cy="428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id="{82052926-08D3-EFB5-DB7C-980B188D9B89}"/>
                  </a:ext>
                </a:extLst>
              </p14:cNvPr>
              <p14:cNvContentPartPr/>
              <p14:nvPr/>
            </p14:nvContentPartPr>
            <p14:xfrm>
              <a:off x="7406649" y="5330781"/>
              <a:ext cx="1651320" cy="29160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82052926-08D3-EFB5-DB7C-980B188D9B8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397647" y="5321781"/>
                <a:ext cx="1668964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Ink 106">
                <a:extLst>
                  <a:ext uri="{FF2B5EF4-FFF2-40B4-BE49-F238E27FC236}">
                    <a16:creationId xmlns:a16="http://schemas.microsoft.com/office/drawing/2014/main" id="{14CABB31-D8B4-A224-4156-27963CDD854A}"/>
                  </a:ext>
                </a:extLst>
              </p14:cNvPr>
              <p14:cNvContentPartPr/>
              <p14:nvPr/>
            </p14:nvContentPartPr>
            <p14:xfrm>
              <a:off x="9068049" y="5417181"/>
              <a:ext cx="428400" cy="169920"/>
            </p14:xfrm>
          </p:contentPart>
        </mc:Choice>
        <mc:Fallback xmlns="">
          <p:pic>
            <p:nvPicPr>
              <p:cNvPr id="106" name="Ink 106">
                <a:extLst>
                  <a:ext uri="{FF2B5EF4-FFF2-40B4-BE49-F238E27FC236}">
                    <a16:creationId xmlns:a16="http://schemas.microsoft.com/office/drawing/2014/main" id="{14CABB31-D8B4-A224-4156-27963CDD85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059049" y="5408181"/>
                <a:ext cx="4460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Ink 110">
                <a:extLst>
                  <a:ext uri="{FF2B5EF4-FFF2-40B4-BE49-F238E27FC236}">
                    <a16:creationId xmlns:a16="http://schemas.microsoft.com/office/drawing/2014/main" id="{49659E9A-CD3D-A430-15CF-D22BFB05AD29}"/>
                  </a:ext>
                </a:extLst>
              </p14:cNvPr>
              <p14:cNvContentPartPr/>
              <p14:nvPr/>
            </p14:nvContentPartPr>
            <p14:xfrm>
              <a:off x="9552969" y="5194701"/>
              <a:ext cx="731880" cy="383760"/>
            </p14:xfrm>
          </p:contentPart>
        </mc:Choice>
        <mc:Fallback xmlns="">
          <p:pic>
            <p:nvPicPr>
              <p:cNvPr id="110" name="Ink 110">
                <a:extLst>
                  <a:ext uri="{FF2B5EF4-FFF2-40B4-BE49-F238E27FC236}">
                    <a16:creationId xmlns:a16="http://schemas.microsoft.com/office/drawing/2014/main" id="{49659E9A-CD3D-A430-15CF-D22BFB05AD2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43973" y="5185701"/>
                <a:ext cx="749511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C9242F1-9B3C-28F2-EDD7-6131080A4EA2}"/>
                  </a:ext>
                </a:extLst>
              </p14:cNvPr>
              <p14:cNvContentPartPr/>
              <p14:nvPr/>
            </p14:nvContentPartPr>
            <p14:xfrm>
              <a:off x="8701480" y="4470240"/>
              <a:ext cx="10440" cy="11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C9242F1-9B3C-28F2-EDD7-6131080A4EA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692840" y="4461600"/>
                <a:ext cx="2808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636896"/>
      </p:ext>
    </p:extLst>
  </p:cSld>
  <p:clrMapOvr>
    <a:masterClrMapping/>
  </p:clrMapOvr>
</p:sld>
</file>

<file path=ppt/theme/theme1.xml><?xml version="1.0" encoding="utf-8"?>
<a:theme xmlns:a="http://schemas.openxmlformats.org/drawingml/2006/main" name="my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yTheme" id="{68391317-4CF9-46ED-80EF-FF24E2AED498}" vid="{5F989327-9BEF-4996-931A-C2E9C8AF0372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F600703-60CA-40E2-ACE5-E7BB487C74F2}">
  <we:reference id="wa104380121" version="2.0.0.0" store="en-U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1507</Words>
  <Application>Microsoft Office PowerPoint</Application>
  <PresentationFormat>Widescreen</PresentationFormat>
  <Paragraphs>355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Cambria Math</vt:lpstr>
      <vt:lpstr>myTheme</vt:lpstr>
      <vt:lpstr>Defensive symbionts and me: an unexpected tale about an uneasy alliance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Defensive symbionts and me: an unexpected tale about an uneasy alliance</dc:title>
  <dc:creator>Cameron Smith</dc:creator>
  <cp:lastModifiedBy>Cameron Smith</cp:lastModifiedBy>
  <cp:revision>1</cp:revision>
  <dcterms:created xsi:type="dcterms:W3CDTF">2022-11-04T13:22:05Z</dcterms:created>
  <dcterms:modified xsi:type="dcterms:W3CDTF">2023-02-09T11:22:07Z</dcterms:modified>
</cp:coreProperties>
</file>